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0"/>
  </p:notesMasterIdLst>
  <p:sldIdLst>
    <p:sldId id="256" r:id="rId2"/>
    <p:sldId id="257" r:id="rId3"/>
    <p:sldId id="261" r:id="rId4"/>
    <p:sldId id="299" r:id="rId5"/>
    <p:sldId id="263" r:id="rId6"/>
    <p:sldId id="300" r:id="rId7"/>
    <p:sldId id="262" r:id="rId8"/>
    <p:sldId id="265" r:id="rId9"/>
    <p:sldId id="266" r:id="rId10"/>
    <p:sldId id="304" r:id="rId11"/>
    <p:sldId id="267" r:id="rId12"/>
    <p:sldId id="301" r:id="rId13"/>
    <p:sldId id="302" r:id="rId14"/>
    <p:sldId id="305" r:id="rId15"/>
    <p:sldId id="303" r:id="rId16"/>
    <p:sldId id="270" r:id="rId17"/>
    <p:sldId id="298" r:id="rId18"/>
    <p:sldId id="306"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Quattrocento Sans" panose="020B0604020202020204" charset="0"/>
      <p:regular r:id="rId25"/>
      <p:bold r:id="rId26"/>
      <p:italic r:id="rId27"/>
      <p:boldItalic r:id="rId28"/>
    </p:embeddedFont>
    <p:embeddedFont>
      <p:font typeface="Segoe UI" panose="020B0502040204020203" pitchFamily="34" charset="0"/>
      <p:regular r:id="rId29"/>
      <p:bold r:id="rId30"/>
      <p:italic r:id="rId31"/>
      <p:boldItalic r:id="rId32"/>
    </p:embeddedFont>
    <p:embeddedFont>
      <p:font typeface="Segoe UI Black" panose="020B0A02040204020203" pitchFamily="34" charset="0"/>
      <p:bold r:id="rId33"/>
      <p:boldItalic r:id="rId34"/>
    </p:embeddedFont>
    <p:embeddedFont>
      <p:font typeface="Segoe UI Semibold" panose="020B0702040204020203" pitchFamily="34" charset="0"/>
      <p:bold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92BD8D-A218-4086-95D1-54704E02F38F}" v="17" dt="2020-09-14T16:33:43.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94" y="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Barker" userId="9e6eb2df4e8d04bf" providerId="LiveId" clId="{FB92BD8D-A218-4086-95D1-54704E02F38F}"/>
    <pc:docChg chg="undo custSel delSld modSld">
      <pc:chgData name="Ian Barker" userId="9e6eb2df4e8d04bf" providerId="LiveId" clId="{FB92BD8D-A218-4086-95D1-54704E02F38F}" dt="2020-09-14T16:33:43.923" v="424"/>
      <pc:docMkLst>
        <pc:docMk/>
      </pc:docMkLst>
      <pc:sldChg chg="modSp mod">
        <pc:chgData name="Ian Barker" userId="9e6eb2df4e8d04bf" providerId="LiveId" clId="{FB92BD8D-A218-4086-95D1-54704E02F38F}" dt="2020-09-14T16:28:34.045" v="410" actId="14861"/>
        <pc:sldMkLst>
          <pc:docMk/>
          <pc:sldMk cId="0" sldId="257"/>
        </pc:sldMkLst>
        <pc:spChg chg="mod">
          <ac:chgData name="Ian Barker" userId="9e6eb2df4e8d04bf" providerId="LiveId" clId="{FB92BD8D-A218-4086-95D1-54704E02F38F}" dt="2020-09-14T16:26:48.872" v="387" actId="1035"/>
          <ac:spMkLst>
            <pc:docMk/>
            <pc:sldMk cId="0" sldId="257"/>
            <ac:spMk id="54" creationId="{00000000-0000-0000-0000-000000000000}"/>
          </ac:spMkLst>
        </pc:spChg>
        <pc:spChg chg="mod">
          <ac:chgData name="Ian Barker" userId="9e6eb2df4e8d04bf" providerId="LiveId" clId="{FB92BD8D-A218-4086-95D1-54704E02F38F}" dt="2020-09-14T16:26:33.995" v="375" actId="14100"/>
          <ac:spMkLst>
            <pc:docMk/>
            <pc:sldMk cId="0" sldId="257"/>
            <ac:spMk id="55" creationId="{00000000-0000-0000-0000-000000000000}"/>
          </ac:spMkLst>
        </pc:spChg>
        <pc:picChg chg="mod">
          <ac:chgData name="Ian Barker" userId="9e6eb2df4e8d04bf" providerId="LiveId" clId="{FB92BD8D-A218-4086-95D1-54704E02F38F}" dt="2020-09-14T16:28:34.045" v="410" actId="14861"/>
          <ac:picMkLst>
            <pc:docMk/>
            <pc:sldMk cId="0" sldId="257"/>
            <ac:picMk id="2" creationId="{9D27C52F-C93F-416F-B32B-BD0F089DD63B}"/>
          </ac:picMkLst>
        </pc:picChg>
      </pc:sldChg>
      <pc:sldChg chg="del">
        <pc:chgData name="Ian Barker" userId="9e6eb2df4e8d04bf" providerId="LiveId" clId="{FB92BD8D-A218-4086-95D1-54704E02F38F}" dt="2020-09-14T16:20:49.169" v="28" actId="2696"/>
        <pc:sldMkLst>
          <pc:docMk/>
          <pc:sldMk cId="0" sldId="260"/>
        </pc:sldMkLst>
      </pc:sldChg>
      <pc:sldChg chg="modSp mod">
        <pc:chgData name="Ian Barker" userId="9e6eb2df4e8d04bf" providerId="LiveId" clId="{FB92BD8D-A218-4086-95D1-54704E02F38F}" dt="2020-09-14T16:14:18.219" v="26" actId="6549"/>
        <pc:sldMkLst>
          <pc:docMk/>
          <pc:sldMk cId="797380879" sldId="263"/>
        </pc:sldMkLst>
        <pc:spChg chg="mod">
          <ac:chgData name="Ian Barker" userId="9e6eb2df4e8d04bf" providerId="LiveId" clId="{FB92BD8D-A218-4086-95D1-54704E02F38F}" dt="2020-09-14T16:14:18.219" v="26" actId="6549"/>
          <ac:spMkLst>
            <pc:docMk/>
            <pc:sldMk cId="797380879" sldId="263"/>
            <ac:spMk id="18" creationId="{FAB63F3A-60E9-4491-AEFF-60A846B1EBBE}"/>
          </ac:spMkLst>
        </pc:spChg>
      </pc:sldChg>
      <pc:sldChg chg="modSp mod">
        <pc:chgData name="Ian Barker" userId="9e6eb2df4e8d04bf" providerId="LiveId" clId="{FB92BD8D-A218-4086-95D1-54704E02F38F}" dt="2020-09-14T16:15:15.541" v="27" actId="3626"/>
        <pc:sldMkLst>
          <pc:docMk/>
          <pc:sldMk cId="147057485" sldId="265"/>
        </pc:sldMkLst>
        <pc:spChg chg="mod">
          <ac:chgData name="Ian Barker" userId="9e6eb2df4e8d04bf" providerId="LiveId" clId="{FB92BD8D-A218-4086-95D1-54704E02F38F}" dt="2020-09-14T16:15:15.541" v="27" actId="3626"/>
          <ac:spMkLst>
            <pc:docMk/>
            <pc:sldMk cId="147057485" sldId="265"/>
            <ac:spMk id="18" creationId="{FAB63F3A-60E9-4491-AEFF-60A846B1EBBE}"/>
          </ac:spMkLst>
        </pc:spChg>
      </pc:sldChg>
      <pc:sldChg chg="modAnim">
        <pc:chgData name="Ian Barker" userId="9e6eb2df4e8d04bf" providerId="LiveId" clId="{FB92BD8D-A218-4086-95D1-54704E02F38F}" dt="2020-09-14T16:33:43.923" v="424"/>
        <pc:sldMkLst>
          <pc:docMk/>
          <pc:sldMk cId="4239377485" sldId="270"/>
        </pc:sldMkLst>
      </pc:sldChg>
      <pc:sldChg chg="modSp mod">
        <pc:chgData name="Ian Barker" userId="9e6eb2df4e8d04bf" providerId="LiveId" clId="{FB92BD8D-A218-4086-95D1-54704E02F38F}" dt="2020-09-14T16:10:49.321" v="3" actId="20577"/>
        <pc:sldMkLst>
          <pc:docMk/>
          <pc:sldMk cId="3386060316" sldId="299"/>
        </pc:sldMkLst>
        <pc:spChg chg="mod">
          <ac:chgData name="Ian Barker" userId="9e6eb2df4e8d04bf" providerId="LiveId" clId="{FB92BD8D-A218-4086-95D1-54704E02F38F}" dt="2020-09-14T16:10:49.321" v="3" actId="20577"/>
          <ac:spMkLst>
            <pc:docMk/>
            <pc:sldMk cId="3386060316" sldId="299"/>
            <ac:spMk id="18" creationId="{FAB63F3A-60E9-4491-AEFF-60A846B1EBBE}"/>
          </ac:spMkLst>
        </pc:spChg>
      </pc:sldChg>
    </pc:docChg>
  </pc:docChgLst>
  <pc:docChgLst>
    <pc:chgData name="Ian Barker" userId="9e6eb2df4e8d04bf" providerId="LiveId" clId="{C96E658A-E4E8-4EE0-9639-0B37AEB56049}"/>
    <pc:docChg chg="undo redo custSel mod addSld delSld modSld sldOrd">
      <pc:chgData name="Ian Barker" userId="9e6eb2df4e8d04bf" providerId="LiveId" clId="{C96E658A-E4E8-4EE0-9639-0B37AEB56049}" dt="2020-08-10T15:29:42.296" v="11977" actId="14100"/>
      <pc:docMkLst>
        <pc:docMk/>
      </pc:docMkLst>
      <pc:sldChg chg="addSp delSp modSp mod">
        <pc:chgData name="Ian Barker" userId="9e6eb2df4e8d04bf" providerId="LiveId" clId="{C96E658A-E4E8-4EE0-9639-0B37AEB56049}" dt="2020-08-09T12:34:50.079" v="5" actId="21"/>
        <pc:sldMkLst>
          <pc:docMk/>
          <pc:sldMk cId="0" sldId="256"/>
        </pc:sldMkLst>
        <pc:picChg chg="add del mod">
          <ac:chgData name="Ian Barker" userId="9e6eb2df4e8d04bf" providerId="LiveId" clId="{C96E658A-E4E8-4EE0-9639-0B37AEB56049}" dt="2020-08-09T12:34:50.079" v="5" actId="21"/>
          <ac:picMkLst>
            <pc:docMk/>
            <pc:sldMk cId="0" sldId="256"/>
            <ac:picMk id="3" creationId="{B16BF2CC-053D-4998-BD3C-D8EE8842BB17}"/>
          </ac:picMkLst>
        </pc:picChg>
      </pc:sldChg>
      <pc:sldChg chg="addSp modSp mod">
        <pc:chgData name="Ian Barker" userId="9e6eb2df4e8d04bf" providerId="LiveId" clId="{C96E658A-E4E8-4EE0-9639-0B37AEB56049}" dt="2020-08-09T12:44:01.297" v="75" actId="1035"/>
        <pc:sldMkLst>
          <pc:docMk/>
          <pc:sldMk cId="0" sldId="257"/>
        </pc:sldMkLst>
        <pc:spChg chg="mod">
          <ac:chgData name="Ian Barker" userId="9e6eb2df4e8d04bf" providerId="LiveId" clId="{C96E658A-E4E8-4EE0-9639-0B37AEB56049}" dt="2020-08-09T12:42:49.164" v="57" actId="14100"/>
          <ac:spMkLst>
            <pc:docMk/>
            <pc:sldMk cId="0" sldId="257"/>
            <ac:spMk id="54" creationId="{00000000-0000-0000-0000-000000000000}"/>
          </ac:spMkLst>
        </pc:spChg>
        <pc:picChg chg="add mod">
          <ac:chgData name="Ian Barker" userId="9e6eb2df4e8d04bf" providerId="LiveId" clId="{C96E658A-E4E8-4EE0-9639-0B37AEB56049}" dt="2020-08-09T12:44:01.297" v="75" actId="1035"/>
          <ac:picMkLst>
            <pc:docMk/>
            <pc:sldMk cId="0" sldId="257"/>
            <ac:picMk id="2" creationId="{9D27C52F-C93F-416F-B32B-BD0F089DD63B}"/>
          </ac:picMkLst>
        </pc:picChg>
      </pc:sldChg>
      <pc:sldChg chg="addSp modSp mod modClrScheme chgLayout">
        <pc:chgData name="Ian Barker" userId="9e6eb2df4e8d04bf" providerId="LiveId" clId="{C96E658A-E4E8-4EE0-9639-0B37AEB56049}" dt="2020-08-09T17:47:51.719" v="6984" actId="20577"/>
        <pc:sldMkLst>
          <pc:docMk/>
          <pc:sldMk cId="0" sldId="258"/>
        </pc:sldMkLst>
        <pc:spChg chg="add mod">
          <ac:chgData name="Ian Barker" userId="9e6eb2df4e8d04bf" providerId="LiveId" clId="{C96E658A-E4E8-4EE0-9639-0B37AEB56049}" dt="2020-08-09T17:45:14.076" v="6520" actId="20577"/>
          <ac:spMkLst>
            <pc:docMk/>
            <pc:sldMk cId="0" sldId="258"/>
            <ac:spMk id="2" creationId="{3E42A40C-42D9-4AB2-86BA-326BD3BE9AC5}"/>
          </ac:spMkLst>
        </pc:spChg>
        <pc:spChg chg="add mod">
          <ac:chgData name="Ian Barker" userId="9e6eb2df4e8d04bf" providerId="LiveId" clId="{C96E658A-E4E8-4EE0-9639-0B37AEB56049}" dt="2020-08-09T17:47:51.719" v="6984" actId="20577"/>
          <ac:spMkLst>
            <pc:docMk/>
            <pc:sldMk cId="0" sldId="258"/>
            <ac:spMk id="3" creationId="{F6A6ED66-F664-4CDC-A739-2B911CA2FF58}"/>
          </ac:spMkLst>
        </pc:spChg>
      </pc:sldChg>
      <pc:sldChg chg="del">
        <pc:chgData name="Ian Barker" userId="9e6eb2df4e8d04bf" providerId="LiveId" clId="{C96E658A-E4E8-4EE0-9639-0B37AEB56049}" dt="2020-08-09T19:04:35.778" v="11642" actId="2696"/>
        <pc:sldMkLst>
          <pc:docMk/>
          <pc:sldMk cId="0" sldId="259"/>
        </pc:sldMkLst>
      </pc:sldChg>
      <pc:sldChg chg="addSp delSp modSp mod modClrScheme chgLayout">
        <pc:chgData name="Ian Barker" userId="9e6eb2df4e8d04bf" providerId="LiveId" clId="{C96E658A-E4E8-4EE0-9639-0B37AEB56049}" dt="2020-08-09T19:15:33.690" v="11975" actId="1036"/>
        <pc:sldMkLst>
          <pc:docMk/>
          <pc:sldMk cId="0" sldId="260"/>
        </pc:sldMkLst>
        <pc:spChg chg="add del mod ord">
          <ac:chgData name="Ian Barker" userId="9e6eb2df4e8d04bf" providerId="LiveId" clId="{C96E658A-E4E8-4EE0-9639-0B37AEB56049}" dt="2020-08-09T19:15:33.690" v="11975" actId="1036"/>
          <ac:spMkLst>
            <pc:docMk/>
            <pc:sldMk cId="0" sldId="260"/>
            <ac:spMk id="2" creationId="{71857CB0-424D-4CEB-B891-BAC7C0FE6277}"/>
          </ac:spMkLst>
        </pc:spChg>
        <pc:spChg chg="add del mod ord">
          <ac:chgData name="Ian Barker" userId="9e6eb2df4e8d04bf" providerId="LiveId" clId="{C96E658A-E4E8-4EE0-9639-0B37AEB56049}" dt="2020-08-09T19:15:28.471" v="11956" actId="478"/>
          <ac:spMkLst>
            <pc:docMk/>
            <pc:sldMk cId="0" sldId="260"/>
            <ac:spMk id="3" creationId="{F8FE336D-5892-4E5A-929E-275BD52436F6}"/>
          </ac:spMkLst>
        </pc:spChg>
        <pc:spChg chg="add del mod">
          <ac:chgData name="Ian Barker" userId="9e6eb2df4e8d04bf" providerId="LiveId" clId="{C96E658A-E4E8-4EE0-9639-0B37AEB56049}" dt="2020-08-09T19:15:22.218" v="11955" actId="478"/>
          <ac:spMkLst>
            <pc:docMk/>
            <pc:sldMk cId="0" sldId="260"/>
            <ac:spMk id="5" creationId="{F677DA74-D332-4576-BEEE-CA92EE358403}"/>
          </ac:spMkLst>
        </pc:spChg>
        <pc:spChg chg="del mod ord">
          <ac:chgData name="Ian Barker" userId="9e6eb2df4e8d04bf" providerId="LiveId" clId="{C96E658A-E4E8-4EE0-9639-0B37AEB56049}" dt="2020-08-09T19:10:29.486" v="11832" actId="700"/>
          <ac:spMkLst>
            <pc:docMk/>
            <pc:sldMk cId="0" sldId="260"/>
            <ac:spMk id="71" creationId="{00000000-0000-0000-0000-000000000000}"/>
          </ac:spMkLst>
        </pc:spChg>
        <pc:spChg chg="del mod ord">
          <ac:chgData name="Ian Barker" userId="9e6eb2df4e8d04bf" providerId="LiveId" clId="{C96E658A-E4E8-4EE0-9639-0B37AEB56049}" dt="2020-08-09T19:10:29.486" v="11832" actId="700"/>
          <ac:spMkLst>
            <pc:docMk/>
            <pc:sldMk cId="0" sldId="260"/>
            <ac:spMk id="72" creationId="{00000000-0000-0000-0000-000000000000}"/>
          </ac:spMkLst>
        </pc:spChg>
      </pc:sldChg>
      <pc:sldChg chg="addSp delSp modSp new mod modClrScheme chgLayout">
        <pc:chgData name="Ian Barker" userId="9e6eb2df4e8d04bf" providerId="LiveId" clId="{C96E658A-E4E8-4EE0-9639-0B37AEB56049}" dt="2020-08-09T12:59:06.413" v="454" actId="207"/>
        <pc:sldMkLst>
          <pc:docMk/>
          <pc:sldMk cId="3163484134" sldId="261"/>
        </pc:sldMkLst>
        <pc:spChg chg="del">
          <ac:chgData name="Ian Barker" userId="9e6eb2df4e8d04bf" providerId="LiveId" clId="{C96E658A-E4E8-4EE0-9639-0B37AEB56049}" dt="2020-08-09T12:45:38.633" v="77" actId="700"/>
          <ac:spMkLst>
            <pc:docMk/>
            <pc:sldMk cId="3163484134" sldId="261"/>
            <ac:spMk id="2" creationId="{147C7D59-3BAC-4F93-8CA6-13DA7933A13A}"/>
          </ac:spMkLst>
        </pc:spChg>
        <pc:spChg chg="del">
          <ac:chgData name="Ian Barker" userId="9e6eb2df4e8d04bf" providerId="LiveId" clId="{C96E658A-E4E8-4EE0-9639-0B37AEB56049}" dt="2020-08-09T12:45:38.633" v="77" actId="700"/>
          <ac:spMkLst>
            <pc:docMk/>
            <pc:sldMk cId="3163484134" sldId="261"/>
            <ac:spMk id="3" creationId="{BD7064FA-5753-4A2B-8EC4-4111BF310352}"/>
          </ac:spMkLst>
        </pc:spChg>
        <pc:spChg chg="add del mod">
          <ac:chgData name="Ian Barker" userId="9e6eb2df4e8d04bf" providerId="LiveId" clId="{C96E658A-E4E8-4EE0-9639-0B37AEB56049}" dt="2020-08-09T12:50:41.336" v="81" actId="26606"/>
          <ac:spMkLst>
            <pc:docMk/>
            <pc:sldMk cId="3163484134" sldId="261"/>
            <ac:spMk id="6" creationId="{10928698-BFAF-4C73-96B6-3ED6FD69AD29}"/>
          </ac:spMkLst>
        </pc:spChg>
        <pc:spChg chg="add del mod">
          <ac:chgData name="Ian Barker" userId="9e6eb2df4e8d04bf" providerId="LiveId" clId="{C96E658A-E4E8-4EE0-9639-0B37AEB56049}" dt="2020-08-09T12:53:17.414" v="84" actId="26606"/>
          <ac:spMkLst>
            <pc:docMk/>
            <pc:sldMk cId="3163484134" sldId="261"/>
            <ac:spMk id="11" creationId="{16A61E1C-EFAD-44E6-89E7-972E0F8CA8AF}"/>
          </ac:spMkLst>
        </pc:spChg>
        <pc:spChg chg="add mod ord">
          <ac:chgData name="Ian Barker" userId="9e6eb2df4e8d04bf" providerId="LiveId" clId="{C96E658A-E4E8-4EE0-9639-0B37AEB56049}" dt="2020-08-09T12:57:42.930" v="443" actId="700"/>
          <ac:spMkLst>
            <pc:docMk/>
            <pc:sldMk cId="3163484134" sldId="261"/>
            <ac:spMk id="16" creationId="{F3F5BEDC-9CFE-4553-9AD2-2494BE6A51A0}"/>
          </ac:spMkLst>
        </pc:spChg>
        <pc:spChg chg="add mod ord">
          <ac:chgData name="Ian Barker" userId="9e6eb2df4e8d04bf" providerId="LiveId" clId="{C96E658A-E4E8-4EE0-9639-0B37AEB56049}" dt="2020-08-09T12:59:06.413" v="454" actId="207"/>
          <ac:spMkLst>
            <pc:docMk/>
            <pc:sldMk cId="3163484134" sldId="261"/>
            <ac:spMk id="18" creationId="{FAB63F3A-60E9-4491-AEFF-60A846B1EBBE}"/>
          </ac:spMkLst>
        </pc:spChg>
      </pc:sldChg>
      <pc:sldChg chg="addSp delSp modSp add mod ord">
        <pc:chgData name="Ian Barker" userId="9e6eb2df4e8d04bf" providerId="LiveId" clId="{C96E658A-E4E8-4EE0-9639-0B37AEB56049}" dt="2020-08-09T13:20:22.586" v="981" actId="6549"/>
        <pc:sldMkLst>
          <pc:docMk/>
          <pc:sldMk cId="4137682156" sldId="262"/>
        </pc:sldMkLst>
        <pc:spChg chg="add del mod">
          <ac:chgData name="Ian Barker" userId="9e6eb2df4e8d04bf" providerId="LiveId" clId="{C96E658A-E4E8-4EE0-9639-0B37AEB56049}" dt="2020-08-09T13:09:57.026" v="573" actId="478"/>
          <ac:spMkLst>
            <pc:docMk/>
            <pc:sldMk cId="4137682156" sldId="262"/>
            <ac:spMk id="2" creationId="{82F75473-8F2D-46BB-B9A3-DACD53B8B918}"/>
          </ac:spMkLst>
        </pc:spChg>
        <pc:spChg chg="add del mod">
          <ac:chgData name="Ian Barker" userId="9e6eb2df4e8d04bf" providerId="LiveId" clId="{C96E658A-E4E8-4EE0-9639-0B37AEB56049}" dt="2020-08-09T13:09:48.746" v="571" actId="478"/>
          <ac:spMkLst>
            <pc:docMk/>
            <pc:sldMk cId="4137682156" sldId="262"/>
            <ac:spMk id="4" creationId="{F785771F-8C4B-4333-93F6-9712BC86890B}"/>
          </ac:spMkLst>
        </pc:spChg>
        <pc:spChg chg="add del mod">
          <ac:chgData name="Ian Barker" userId="9e6eb2df4e8d04bf" providerId="LiveId" clId="{C96E658A-E4E8-4EE0-9639-0B37AEB56049}" dt="2020-08-09T13:13:32.561" v="653" actId="478"/>
          <ac:spMkLst>
            <pc:docMk/>
            <pc:sldMk cId="4137682156" sldId="262"/>
            <ac:spMk id="7" creationId="{92FCBAE8-00BE-4FEE-8134-6019945486CF}"/>
          </ac:spMkLst>
        </pc:spChg>
        <pc:spChg chg="add del mod">
          <ac:chgData name="Ian Barker" userId="9e6eb2df4e8d04bf" providerId="LiveId" clId="{C96E658A-E4E8-4EE0-9639-0B37AEB56049}" dt="2020-08-09T13:11:49.990" v="580" actId="2711"/>
          <ac:spMkLst>
            <pc:docMk/>
            <pc:sldMk cId="4137682156" sldId="262"/>
            <ac:spMk id="16" creationId="{F3F5BEDC-9CFE-4553-9AD2-2494BE6A51A0}"/>
          </ac:spMkLst>
        </pc:spChg>
        <pc:spChg chg="mod">
          <ac:chgData name="Ian Barker" userId="9e6eb2df4e8d04bf" providerId="LiveId" clId="{C96E658A-E4E8-4EE0-9639-0B37AEB56049}" dt="2020-08-09T13:20:22.586" v="981" actId="6549"/>
          <ac:spMkLst>
            <pc:docMk/>
            <pc:sldMk cId="4137682156" sldId="262"/>
            <ac:spMk id="18" creationId="{FAB63F3A-60E9-4491-AEFF-60A846B1EBBE}"/>
          </ac:spMkLst>
        </pc:spChg>
      </pc:sldChg>
      <pc:sldChg chg="modSp add mod ord">
        <pc:chgData name="Ian Barker" userId="9e6eb2df4e8d04bf" providerId="LiveId" clId="{C96E658A-E4E8-4EE0-9639-0B37AEB56049}" dt="2020-08-09T13:19:35.001" v="978" actId="20577"/>
        <pc:sldMkLst>
          <pc:docMk/>
          <pc:sldMk cId="797380879" sldId="263"/>
        </pc:sldMkLst>
        <pc:spChg chg="mod">
          <ac:chgData name="Ian Barker" userId="9e6eb2df4e8d04bf" providerId="LiveId" clId="{C96E658A-E4E8-4EE0-9639-0B37AEB56049}" dt="2020-08-09T13:15:36.767" v="782" actId="20577"/>
          <ac:spMkLst>
            <pc:docMk/>
            <pc:sldMk cId="797380879" sldId="263"/>
            <ac:spMk id="16" creationId="{F3F5BEDC-9CFE-4553-9AD2-2494BE6A51A0}"/>
          </ac:spMkLst>
        </pc:spChg>
        <pc:spChg chg="mod">
          <ac:chgData name="Ian Barker" userId="9e6eb2df4e8d04bf" providerId="LiveId" clId="{C96E658A-E4E8-4EE0-9639-0B37AEB56049}" dt="2020-08-09T13:19:35.001" v="978" actId="20577"/>
          <ac:spMkLst>
            <pc:docMk/>
            <pc:sldMk cId="797380879" sldId="263"/>
            <ac:spMk id="18" creationId="{FAB63F3A-60E9-4491-AEFF-60A846B1EBBE}"/>
          </ac:spMkLst>
        </pc:spChg>
      </pc:sldChg>
      <pc:sldChg chg="modSp add mod">
        <pc:chgData name="Ian Barker" userId="9e6eb2df4e8d04bf" providerId="LiveId" clId="{C96E658A-E4E8-4EE0-9639-0B37AEB56049}" dt="2020-08-09T13:30:23.351" v="1181" actId="20577"/>
        <pc:sldMkLst>
          <pc:docMk/>
          <pc:sldMk cId="483874329" sldId="264"/>
        </pc:sldMkLst>
        <pc:spChg chg="mod">
          <ac:chgData name="Ian Barker" userId="9e6eb2df4e8d04bf" providerId="LiveId" clId="{C96E658A-E4E8-4EE0-9639-0B37AEB56049}" dt="2020-08-09T13:22:13.505" v="1016" actId="20577"/>
          <ac:spMkLst>
            <pc:docMk/>
            <pc:sldMk cId="483874329" sldId="264"/>
            <ac:spMk id="16" creationId="{F3F5BEDC-9CFE-4553-9AD2-2494BE6A51A0}"/>
          </ac:spMkLst>
        </pc:spChg>
        <pc:spChg chg="mod">
          <ac:chgData name="Ian Barker" userId="9e6eb2df4e8d04bf" providerId="LiveId" clId="{C96E658A-E4E8-4EE0-9639-0B37AEB56049}" dt="2020-08-09T13:30:23.351" v="1181" actId="20577"/>
          <ac:spMkLst>
            <pc:docMk/>
            <pc:sldMk cId="483874329" sldId="264"/>
            <ac:spMk id="18" creationId="{FAB63F3A-60E9-4491-AEFF-60A846B1EBBE}"/>
          </ac:spMkLst>
        </pc:spChg>
      </pc:sldChg>
      <pc:sldChg chg="addSp delSp modSp add mod">
        <pc:chgData name="Ian Barker" userId="9e6eb2df4e8d04bf" providerId="LiveId" clId="{C96E658A-E4E8-4EE0-9639-0B37AEB56049}" dt="2020-08-09T13:40:16.061" v="1462" actId="166"/>
        <pc:sldMkLst>
          <pc:docMk/>
          <pc:sldMk cId="147057485" sldId="265"/>
        </pc:sldMkLst>
        <pc:spChg chg="add del">
          <ac:chgData name="Ian Barker" userId="9e6eb2df4e8d04bf" providerId="LiveId" clId="{C96E658A-E4E8-4EE0-9639-0B37AEB56049}" dt="2020-08-09T13:35:52.475" v="1225" actId="22"/>
          <ac:spMkLst>
            <pc:docMk/>
            <pc:sldMk cId="147057485" sldId="265"/>
            <ac:spMk id="5" creationId="{5C2C5DA0-5719-4D21-9526-BE46ADED82F7}"/>
          </ac:spMkLst>
        </pc:spChg>
        <pc:spChg chg="mod">
          <ac:chgData name="Ian Barker" userId="9e6eb2df4e8d04bf" providerId="LiveId" clId="{C96E658A-E4E8-4EE0-9639-0B37AEB56049}" dt="2020-08-09T13:32:29.795" v="1221" actId="20577"/>
          <ac:spMkLst>
            <pc:docMk/>
            <pc:sldMk cId="147057485" sldId="265"/>
            <ac:spMk id="16" creationId="{F3F5BEDC-9CFE-4553-9AD2-2494BE6A51A0}"/>
          </ac:spMkLst>
        </pc:spChg>
        <pc:spChg chg="mod">
          <ac:chgData name="Ian Barker" userId="9e6eb2df4e8d04bf" providerId="LiveId" clId="{C96E658A-E4E8-4EE0-9639-0B37AEB56049}" dt="2020-08-09T13:39:36.065" v="1461" actId="14100"/>
          <ac:spMkLst>
            <pc:docMk/>
            <pc:sldMk cId="147057485" sldId="265"/>
            <ac:spMk id="18" creationId="{FAB63F3A-60E9-4491-AEFF-60A846B1EBBE}"/>
          </ac:spMkLst>
        </pc:spChg>
        <pc:picChg chg="add mod ord">
          <ac:chgData name="Ian Barker" userId="9e6eb2df4e8d04bf" providerId="LiveId" clId="{C96E658A-E4E8-4EE0-9639-0B37AEB56049}" dt="2020-08-09T13:40:16.061" v="1462" actId="166"/>
          <ac:picMkLst>
            <pc:docMk/>
            <pc:sldMk cId="147057485" sldId="265"/>
            <ac:picMk id="4" creationId="{6B8D9D11-8C87-4206-8AE8-06557DD38AC7}"/>
          </ac:picMkLst>
        </pc:picChg>
      </pc:sldChg>
      <pc:sldChg chg="addSp delSp modSp add mod">
        <pc:chgData name="Ian Barker" userId="9e6eb2df4e8d04bf" providerId="LiveId" clId="{C96E658A-E4E8-4EE0-9639-0B37AEB56049}" dt="2020-08-09T13:51:13.742" v="1813" actId="14100"/>
        <pc:sldMkLst>
          <pc:docMk/>
          <pc:sldMk cId="2222957051" sldId="266"/>
        </pc:sldMkLst>
        <pc:spChg chg="mod">
          <ac:chgData name="Ian Barker" userId="9e6eb2df4e8d04bf" providerId="LiveId" clId="{C96E658A-E4E8-4EE0-9639-0B37AEB56049}" dt="2020-08-09T13:51:02.154" v="1811" actId="1076"/>
          <ac:spMkLst>
            <pc:docMk/>
            <pc:sldMk cId="2222957051" sldId="266"/>
            <ac:spMk id="18" creationId="{FAB63F3A-60E9-4491-AEFF-60A846B1EBBE}"/>
          </ac:spMkLst>
        </pc:spChg>
        <pc:picChg chg="add del">
          <ac:chgData name="Ian Barker" userId="9e6eb2df4e8d04bf" providerId="LiveId" clId="{C96E658A-E4E8-4EE0-9639-0B37AEB56049}" dt="2020-08-09T13:42:34.384" v="1465" actId="478"/>
          <ac:picMkLst>
            <pc:docMk/>
            <pc:sldMk cId="2222957051" sldId="266"/>
            <ac:picMk id="3" creationId="{C7193625-B3E2-4088-AE01-2F657B968BB5}"/>
          </ac:picMkLst>
        </pc:picChg>
        <pc:picChg chg="add del">
          <ac:chgData name="Ian Barker" userId="9e6eb2df4e8d04bf" providerId="LiveId" clId="{C96E658A-E4E8-4EE0-9639-0B37AEB56049}" dt="2020-08-09T13:43:55.203" v="1485" actId="478"/>
          <ac:picMkLst>
            <pc:docMk/>
            <pc:sldMk cId="2222957051" sldId="266"/>
            <ac:picMk id="4" creationId="{6B8D9D11-8C87-4206-8AE8-06557DD38AC7}"/>
          </ac:picMkLst>
        </pc:picChg>
        <pc:picChg chg="add mod">
          <ac:chgData name="Ian Barker" userId="9e6eb2df4e8d04bf" providerId="LiveId" clId="{C96E658A-E4E8-4EE0-9639-0B37AEB56049}" dt="2020-08-09T13:51:13.742" v="1813" actId="14100"/>
          <ac:picMkLst>
            <pc:docMk/>
            <pc:sldMk cId="2222957051" sldId="266"/>
            <ac:picMk id="6" creationId="{E637356E-9123-45FC-9949-D84D291FC705}"/>
          </ac:picMkLst>
        </pc:picChg>
      </pc:sldChg>
      <pc:sldChg chg="addSp delSp modSp add mod">
        <pc:chgData name="Ian Barker" userId="9e6eb2df4e8d04bf" providerId="LiveId" clId="{C96E658A-E4E8-4EE0-9639-0B37AEB56049}" dt="2020-08-09T13:58:17.412" v="2286" actId="14100"/>
        <pc:sldMkLst>
          <pc:docMk/>
          <pc:sldMk cId="448350814" sldId="267"/>
        </pc:sldMkLst>
        <pc:spChg chg="add mod">
          <ac:chgData name="Ian Barker" userId="9e6eb2df4e8d04bf" providerId="LiveId" clId="{C96E658A-E4E8-4EE0-9639-0B37AEB56049}" dt="2020-08-09T13:57:52.331" v="2274" actId="1036"/>
          <ac:spMkLst>
            <pc:docMk/>
            <pc:sldMk cId="448350814" sldId="267"/>
            <ac:spMk id="9" creationId="{55CAF9C4-DF19-4513-9F8E-719821C578FC}"/>
          </ac:spMkLst>
        </pc:spChg>
        <pc:spChg chg="mod">
          <ac:chgData name="Ian Barker" userId="9e6eb2df4e8d04bf" providerId="LiveId" clId="{C96E658A-E4E8-4EE0-9639-0B37AEB56049}" dt="2020-08-09T13:58:17.412" v="2286" actId="14100"/>
          <ac:spMkLst>
            <pc:docMk/>
            <pc:sldMk cId="448350814" sldId="267"/>
            <ac:spMk id="18" creationId="{FAB63F3A-60E9-4491-AEFF-60A846B1EBBE}"/>
          </ac:spMkLst>
        </pc:spChg>
        <pc:picChg chg="add mod">
          <ac:chgData name="Ian Barker" userId="9e6eb2df4e8d04bf" providerId="LiveId" clId="{C96E658A-E4E8-4EE0-9639-0B37AEB56049}" dt="2020-08-09T13:57:57.720" v="2282" actId="1036"/>
          <ac:picMkLst>
            <pc:docMk/>
            <pc:sldMk cId="448350814" sldId="267"/>
            <ac:picMk id="3" creationId="{70CB4562-FC2B-4E70-986A-473EA9607BC4}"/>
          </ac:picMkLst>
        </pc:picChg>
        <pc:picChg chg="add del">
          <ac:chgData name="Ian Barker" userId="9e6eb2df4e8d04bf" providerId="LiveId" clId="{C96E658A-E4E8-4EE0-9639-0B37AEB56049}" dt="2020-08-09T13:51:32.745" v="1815" actId="22"/>
          <ac:picMkLst>
            <pc:docMk/>
            <pc:sldMk cId="448350814" sldId="267"/>
            <ac:picMk id="5" creationId="{382F7A70-C685-46B3-9077-6468A8BD3C4E}"/>
          </ac:picMkLst>
        </pc:picChg>
        <pc:picChg chg="del">
          <ac:chgData name="Ian Barker" userId="9e6eb2df4e8d04bf" providerId="LiveId" clId="{C96E658A-E4E8-4EE0-9639-0B37AEB56049}" dt="2020-08-09T13:48:57.010" v="1807" actId="478"/>
          <ac:picMkLst>
            <pc:docMk/>
            <pc:sldMk cId="448350814" sldId="267"/>
            <ac:picMk id="6" creationId="{E637356E-9123-45FC-9949-D84D291FC705}"/>
          </ac:picMkLst>
        </pc:picChg>
      </pc:sldChg>
      <pc:sldChg chg="add del">
        <pc:chgData name="Ian Barker" userId="9e6eb2df4e8d04bf" providerId="LiveId" clId="{C96E658A-E4E8-4EE0-9639-0B37AEB56049}" dt="2020-08-09T19:09:32.503" v="11828" actId="2696"/>
        <pc:sldMkLst>
          <pc:docMk/>
          <pc:sldMk cId="3813061574" sldId="268"/>
        </pc:sldMkLst>
      </pc:sldChg>
      <pc:sldChg chg="addSp modSp add mod">
        <pc:chgData name="Ian Barker" userId="9e6eb2df4e8d04bf" providerId="LiveId" clId="{C96E658A-E4E8-4EE0-9639-0B37AEB56049}" dt="2020-08-09T15:07:06.229" v="2396" actId="1076"/>
        <pc:sldMkLst>
          <pc:docMk/>
          <pc:sldMk cId="919230711" sldId="269"/>
        </pc:sldMkLst>
        <pc:spChg chg="mod">
          <ac:chgData name="Ian Barker" userId="9e6eb2df4e8d04bf" providerId="LiveId" clId="{C96E658A-E4E8-4EE0-9639-0B37AEB56049}" dt="2020-08-09T13:59:59.963" v="2318" actId="20577"/>
          <ac:spMkLst>
            <pc:docMk/>
            <pc:sldMk cId="919230711" sldId="269"/>
            <ac:spMk id="16" creationId="{F3F5BEDC-9CFE-4553-9AD2-2494BE6A51A0}"/>
          </ac:spMkLst>
        </pc:spChg>
        <pc:spChg chg="mod">
          <ac:chgData name="Ian Barker" userId="9e6eb2df4e8d04bf" providerId="LiveId" clId="{C96E658A-E4E8-4EE0-9639-0B37AEB56049}" dt="2020-08-09T15:05:17.288" v="2390" actId="14100"/>
          <ac:spMkLst>
            <pc:docMk/>
            <pc:sldMk cId="919230711" sldId="269"/>
            <ac:spMk id="18" creationId="{FAB63F3A-60E9-4491-AEFF-60A846B1EBBE}"/>
          </ac:spMkLst>
        </pc:spChg>
        <pc:picChg chg="add mod">
          <ac:chgData name="Ian Barker" userId="9e6eb2df4e8d04bf" providerId="LiveId" clId="{C96E658A-E4E8-4EE0-9639-0B37AEB56049}" dt="2020-08-09T15:07:06.229" v="2396" actId="1076"/>
          <ac:picMkLst>
            <pc:docMk/>
            <pc:sldMk cId="919230711" sldId="269"/>
            <ac:picMk id="3" creationId="{02475629-26AE-43A7-B663-325638FD9466}"/>
          </ac:picMkLst>
        </pc:picChg>
      </pc:sldChg>
      <pc:sldChg chg="addSp delSp modSp add mod">
        <pc:chgData name="Ian Barker" userId="9e6eb2df4e8d04bf" providerId="LiveId" clId="{C96E658A-E4E8-4EE0-9639-0B37AEB56049}" dt="2020-08-09T15:15:49.043" v="2604" actId="1038"/>
        <pc:sldMkLst>
          <pc:docMk/>
          <pc:sldMk cId="4239377485" sldId="270"/>
        </pc:sldMkLst>
        <pc:spChg chg="mod">
          <ac:chgData name="Ian Barker" userId="9e6eb2df4e8d04bf" providerId="LiveId" clId="{C96E658A-E4E8-4EE0-9639-0B37AEB56049}" dt="2020-08-09T15:15:37.677" v="2593" actId="14100"/>
          <ac:spMkLst>
            <pc:docMk/>
            <pc:sldMk cId="4239377485" sldId="270"/>
            <ac:spMk id="18" creationId="{FAB63F3A-60E9-4491-AEFF-60A846B1EBBE}"/>
          </ac:spMkLst>
        </pc:spChg>
        <pc:picChg chg="del">
          <ac:chgData name="Ian Barker" userId="9e6eb2df4e8d04bf" providerId="LiveId" clId="{C96E658A-E4E8-4EE0-9639-0B37AEB56049}" dt="2020-08-09T15:07:29.942" v="2398" actId="478"/>
          <ac:picMkLst>
            <pc:docMk/>
            <pc:sldMk cId="4239377485" sldId="270"/>
            <ac:picMk id="3" creationId="{02475629-26AE-43A7-B663-325638FD9466}"/>
          </ac:picMkLst>
        </pc:picChg>
        <pc:picChg chg="add mod modCrop">
          <ac:chgData name="Ian Barker" userId="9e6eb2df4e8d04bf" providerId="LiveId" clId="{C96E658A-E4E8-4EE0-9639-0B37AEB56049}" dt="2020-08-09T15:15:49.043" v="2604" actId="1038"/>
          <ac:picMkLst>
            <pc:docMk/>
            <pc:sldMk cId="4239377485" sldId="270"/>
            <ac:picMk id="4" creationId="{0F6D2728-7418-4919-8EA5-382EA4E91DD4}"/>
          </ac:picMkLst>
        </pc:picChg>
      </pc:sldChg>
      <pc:sldChg chg="addSp delSp modSp add mod">
        <pc:chgData name="Ian Barker" userId="9e6eb2df4e8d04bf" providerId="LiveId" clId="{C96E658A-E4E8-4EE0-9639-0B37AEB56049}" dt="2020-08-09T15:17:30.910" v="2708" actId="1038"/>
        <pc:sldMkLst>
          <pc:docMk/>
          <pc:sldMk cId="129735717" sldId="271"/>
        </pc:sldMkLst>
        <pc:spChg chg="mod">
          <ac:chgData name="Ian Barker" userId="9e6eb2df4e8d04bf" providerId="LiveId" clId="{C96E658A-E4E8-4EE0-9639-0B37AEB56049}" dt="2020-08-09T15:17:14.518" v="2697" actId="20577"/>
          <ac:spMkLst>
            <pc:docMk/>
            <pc:sldMk cId="129735717" sldId="271"/>
            <ac:spMk id="18" creationId="{FAB63F3A-60E9-4491-AEFF-60A846B1EBBE}"/>
          </ac:spMkLst>
        </pc:spChg>
        <pc:picChg chg="add mod">
          <ac:chgData name="Ian Barker" userId="9e6eb2df4e8d04bf" providerId="LiveId" clId="{C96E658A-E4E8-4EE0-9639-0B37AEB56049}" dt="2020-08-09T15:17:30.910" v="2708" actId="1038"/>
          <ac:picMkLst>
            <pc:docMk/>
            <pc:sldMk cId="129735717" sldId="271"/>
            <ac:picMk id="3" creationId="{20152C16-D9CE-4A92-BC95-431C53AED2A1}"/>
          </ac:picMkLst>
        </pc:picChg>
        <pc:picChg chg="del">
          <ac:chgData name="Ian Barker" userId="9e6eb2df4e8d04bf" providerId="LiveId" clId="{C96E658A-E4E8-4EE0-9639-0B37AEB56049}" dt="2020-08-09T15:16:18.699" v="2606" actId="478"/>
          <ac:picMkLst>
            <pc:docMk/>
            <pc:sldMk cId="129735717" sldId="271"/>
            <ac:picMk id="4" creationId="{0F6D2728-7418-4919-8EA5-382EA4E91DD4}"/>
          </ac:picMkLst>
        </pc:picChg>
      </pc:sldChg>
      <pc:sldChg chg="addSp delSp modSp add mod">
        <pc:chgData name="Ian Barker" userId="9e6eb2df4e8d04bf" providerId="LiveId" clId="{C96E658A-E4E8-4EE0-9639-0B37AEB56049}" dt="2020-08-09T15:30:32.563" v="3030" actId="1036"/>
        <pc:sldMkLst>
          <pc:docMk/>
          <pc:sldMk cId="3005489474" sldId="272"/>
        </pc:sldMkLst>
        <pc:spChg chg="add del mod">
          <ac:chgData name="Ian Barker" userId="9e6eb2df4e8d04bf" providerId="LiveId" clId="{C96E658A-E4E8-4EE0-9639-0B37AEB56049}" dt="2020-08-09T15:23:16.323" v="2806" actId="478"/>
          <ac:spMkLst>
            <pc:docMk/>
            <pc:sldMk cId="3005489474" sldId="272"/>
            <ac:spMk id="5" creationId="{CCA62D95-2D44-4D08-9C70-9E63F7C0DB07}"/>
          </ac:spMkLst>
        </pc:spChg>
        <pc:spChg chg="add del mod">
          <ac:chgData name="Ian Barker" userId="9e6eb2df4e8d04bf" providerId="LiveId" clId="{C96E658A-E4E8-4EE0-9639-0B37AEB56049}" dt="2020-08-09T15:23:21.194" v="2807" actId="478"/>
          <ac:spMkLst>
            <pc:docMk/>
            <pc:sldMk cId="3005489474" sldId="272"/>
            <ac:spMk id="6" creationId="{65D770F5-7214-4370-8935-E3A3B726DBB7}"/>
          </ac:spMkLst>
        </pc:spChg>
        <pc:spChg chg="add mod">
          <ac:chgData name="Ian Barker" userId="9e6eb2df4e8d04bf" providerId="LiveId" clId="{C96E658A-E4E8-4EE0-9639-0B37AEB56049}" dt="2020-08-09T15:30:26.204" v="3016" actId="164"/>
          <ac:spMkLst>
            <pc:docMk/>
            <pc:sldMk cId="3005489474" sldId="272"/>
            <ac:spMk id="10" creationId="{E180539D-8C11-4170-A8B8-0F47145EB1E4}"/>
          </ac:spMkLst>
        </pc:spChg>
        <pc:spChg chg="add mod">
          <ac:chgData name="Ian Barker" userId="9e6eb2df4e8d04bf" providerId="LiveId" clId="{C96E658A-E4E8-4EE0-9639-0B37AEB56049}" dt="2020-08-09T15:30:26.204" v="3016" actId="164"/>
          <ac:spMkLst>
            <pc:docMk/>
            <pc:sldMk cId="3005489474" sldId="272"/>
            <ac:spMk id="12" creationId="{24229E29-D8D4-48F6-8459-6E18083B7A8D}"/>
          </ac:spMkLst>
        </pc:spChg>
        <pc:spChg chg="mod">
          <ac:chgData name="Ian Barker" userId="9e6eb2df4e8d04bf" providerId="LiveId" clId="{C96E658A-E4E8-4EE0-9639-0B37AEB56049}" dt="2020-08-09T15:29:17.037" v="2992" actId="2711"/>
          <ac:spMkLst>
            <pc:docMk/>
            <pc:sldMk cId="3005489474" sldId="272"/>
            <ac:spMk id="18" creationId="{FAB63F3A-60E9-4491-AEFF-60A846B1EBBE}"/>
          </ac:spMkLst>
        </pc:spChg>
        <pc:grpChg chg="add mod">
          <ac:chgData name="Ian Barker" userId="9e6eb2df4e8d04bf" providerId="LiveId" clId="{C96E658A-E4E8-4EE0-9639-0B37AEB56049}" dt="2020-08-09T15:29:58.133" v="3015" actId="164"/>
          <ac:grpSpMkLst>
            <pc:docMk/>
            <pc:sldMk cId="3005489474" sldId="272"/>
            <ac:grpSpMk id="17" creationId="{A19714CE-053C-4DA1-B866-6F8124AE1BAB}"/>
          </ac:grpSpMkLst>
        </pc:grpChg>
        <pc:grpChg chg="add mod">
          <ac:chgData name="Ian Barker" userId="9e6eb2df4e8d04bf" providerId="LiveId" clId="{C96E658A-E4E8-4EE0-9639-0B37AEB56049}" dt="2020-08-09T15:30:32.563" v="3030" actId="1036"/>
          <ac:grpSpMkLst>
            <pc:docMk/>
            <pc:sldMk cId="3005489474" sldId="272"/>
            <ac:grpSpMk id="19" creationId="{98870130-2F8B-465E-B354-23B50904C54A}"/>
          </ac:grpSpMkLst>
        </pc:grpChg>
        <pc:picChg chg="del">
          <ac:chgData name="Ian Barker" userId="9e6eb2df4e8d04bf" providerId="LiveId" clId="{C96E658A-E4E8-4EE0-9639-0B37AEB56049}" dt="2020-08-09T15:19:39.652" v="2710" actId="478"/>
          <ac:picMkLst>
            <pc:docMk/>
            <pc:sldMk cId="3005489474" sldId="272"/>
            <ac:picMk id="3" creationId="{20152C16-D9CE-4A92-BC95-431C53AED2A1}"/>
          </ac:picMkLst>
        </pc:picChg>
        <pc:picChg chg="add mod">
          <ac:chgData name="Ian Barker" userId="9e6eb2df4e8d04bf" providerId="LiveId" clId="{C96E658A-E4E8-4EE0-9639-0B37AEB56049}" dt="2020-08-09T15:30:26.204" v="3016" actId="164"/>
          <ac:picMkLst>
            <pc:docMk/>
            <pc:sldMk cId="3005489474" sldId="272"/>
            <ac:picMk id="4" creationId="{7C4F30E3-E6D5-48F2-A88C-35A3B2BB67A1}"/>
          </ac:picMkLst>
        </pc:picChg>
        <pc:picChg chg="add mod">
          <ac:chgData name="Ian Barker" userId="9e6eb2df4e8d04bf" providerId="LiveId" clId="{C96E658A-E4E8-4EE0-9639-0B37AEB56049}" dt="2020-08-09T15:30:26.204" v="3016" actId="164"/>
          <ac:picMkLst>
            <pc:docMk/>
            <pc:sldMk cId="3005489474" sldId="272"/>
            <ac:picMk id="15" creationId="{FB31472A-655C-4461-879B-A33C823592B2}"/>
          </ac:picMkLst>
        </pc:picChg>
        <pc:cxnChg chg="add mod">
          <ac:chgData name="Ian Barker" userId="9e6eb2df4e8d04bf" providerId="LiveId" clId="{C96E658A-E4E8-4EE0-9639-0B37AEB56049}" dt="2020-08-09T15:30:26.204" v="3016" actId="164"/>
          <ac:cxnSpMkLst>
            <pc:docMk/>
            <pc:sldMk cId="3005489474" sldId="272"/>
            <ac:cxnSpMk id="8" creationId="{6AE006DC-968D-4137-BD9E-95F78B43372C}"/>
          </ac:cxnSpMkLst>
        </pc:cxnChg>
        <pc:cxnChg chg="add mod">
          <ac:chgData name="Ian Barker" userId="9e6eb2df4e8d04bf" providerId="LiveId" clId="{C96E658A-E4E8-4EE0-9639-0B37AEB56049}" dt="2020-08-09T15:30:26.204" v="3016" actId="164"/>
          <ac:cxnSpMkLst>
            <pc:docMk/>
            <pc:sldMk cId="3005489474" sldId="272"/>
            <ac:cxnSpMk id="11" creationId="{AE518472-4023-4993-88E5-2B65B4954A7C}"/>
          </ac:cxnSpMkLst>
        </pc:cxnChg>
      </pc:sldChg>
      <pc:sldChg chg="addSp delSp modSp add mod">
        <pc:chgData name="Ian Barker" userId="9e6eb2df4e8d04bf" providerId="LiveId" clId="{C96E658A-E4E8-4EE0-9639-0B37AEB56049}" dt="2020-08-09T15:38:07.186" v="3703" actId="6549"/>
        <pc:sldMkLst>
          <pc:docMk/>
          <pc:sldMk cId="238967852" sldId="273"/>
        </pc:sldMkLst>
        <pc:spChg chg="add mod">
          <ac:chgData name="Ian Barker" userId="9e6eb2df4e8d04bf" providerId="LiveId" clId="{C96E658A-E4E8-4EE0-9639-0B37AEB56049}" dt="2020-08-09T15:38:07.186" v="3703" actId="6549"/>
          <ac:spMkLst>
            <pc:docMk/>
            <pc:sldMk cId="238967852" sldId="273"/>
            <ac:spMk id="2" creationId="{BD23A809-AF9D-479F-9488-924E4C690EE6}"/>
          </ac:spMkLst>
        </pc:spChg>
        <pc:spChg chg="add del mod">
          <ac:chgData name="Ian Barker" userId="9e6eb2df4e8d04bf" providerId="LiveId" clId="{C96E658A-E4E8-4EE0-9639-0B37AEB56049}" dt="2020-08-09T15:34:15.051" v="3209" actId="478"/>
          <ac:spMkLst>
            <pc:docMk/>
            <pc:sldMk cId="238967852" sldId="273"/>
            <ac:spMk id="13" creationId="{0257EC4A-63AB-46A2-9008-F15689A96AF3}"/>
          </ac:spMkLst>
        </pc:spChg>
        <pc:spChg chg="add mod">
          <ac:chgData name="Ian Barker" userId="9e6eb2df4e8d04bf" providerId="LiveId" clId="{C96E658A-E4E8-4EE0-9639-0B37AEB56049}" dt="2020-08-09T15:37:31.894" v="3668" actId="465"/>
          <ac:spMkLst>
            <pc:docMk/>
            <pc:sldMk cId="238967852" sldId="273"/>
            <ac:spMk id="14" creationId="{8FC86AD3-FFFA-433A-BC81-F3A33FE95259}"/>
          </ac:spMkLst>
        </pc:spChg>
        <pc:spChg chg="mod">
          <ac:chgData name="Ian Barker" userId="9e6eb2df4e8d04bf" providerId="LiveId" clId="{C96E658A-E4E8-4EE0-9639-0B37AEB56049}" dt="2020-08-09T15:32:02.680" v="3046" actId="20577"/>
          <ac:spMkLst>
            <pc:docMk/>
            <pc:sldMk cId="238967852" sldId="273"/>
            <ac:spMk id="16" creationId="{F3F5BEDC-9CFE-4553-9AD2-2494BE6A51A0}"/>
          </ac:spMkLst>
        </pc:spChg>
        <pc:spChg chg="mod">
          <ac:chgData name="Ian Barker" userId="9e6eb2df4e8d04bf" providerId="LiveId" clId="{C96E658A-E4E8-4EE0-9639-0B37AEB56049}" dt="2020-08-09T15:37:42.557" v="3670" actId="20577"/>
          <ac:spMkLst>
            <pc:docMk/>
            <pc:sldMk cId="238967852" sldId="273"/>
            <ac:spMk id="18" creationId="{FAB63F3A-60E9-4491-AEFF-60A846B1EBBE}"/>
          </ac:spMkLst>
        </pc:spChg>
        <pc:grpChg chg="del">
          <ac:chgData name="Ian Barker" userId="9e6eb2df4e8d04bf" providerId="LiveId" clId="{C96E658A-E4E8-4EE0-9639-0B37AEB56049}" dt="2020-08-09T15:32:05.526" v="3047" actId="478"/>
          <ac:grpSpMkLst>
            <pc:docMk/>
            <pc:sldMk cId="238967852" sldId="273"/>
            <ac:grpSpMk id="19" creationId="{98870130-2F8B-465E-B354-23B50904C54A}"/>
          </ac:grpSpMkLst>
        </pc:grpChg>
      </pc:sldChg>
      <pc:sldChg chg="addSp delSp modSp add mod">
        <pc:chgData name="Ian Barker" userId="9e6eb2df4e8d04bf" providerId="LiveId" clId="{C96E658A-E4E8-4EE0-9639-0B37AEB56049}" dt="2020-08-10T15:27:27.810" v="11976" actId="164"/>
        <pc:sldMkLst>
          <pc:docMk/>
          <pc:sldMk cId="783693109" sldId="274"/>
        </pc:sldMkLst>
        <pc:spChg chg="mod">
          <ac:chgData name="Ian Barker" userId="9e6eb2df4e8d04bf" providerId="LiveId" clId="{C96E658A-E4E8-4EE0-9639-0B37AEB56049}" dt="2020-08-09T15:48:22.913" v="4065" actId="20577"/>
          <ac:spMkLst>
            <pc:docMk/>
            <pc:sldMk cId="783693109" sldId="274"/>
            <ac:spMk id="2" creationId="{BD23A809-AF9D-479F-9488-924E4C690EE6}"/>
          </ac:spMkLst>
        </pc:spChg>
        <pc:spChg chg="del mod">
          <ac:chgData name="Ian Barker" userId="9e6eb2df4e8d04bf" providerId="LiveId" clId="{C96E658A-E4E8-4EE0-9639-0B37AEB56049}" dt="2020-08-09T15:41:24.054" v="3831" actId="478"/>
          <ac:spMkLst>
            <pc:docMk/>
            <pc:sldMk cId="783693109" sldId="274"/>
            <ac:spMk id="14" creationId="{8FC86AD3-FFFA-433A-BC81-F3A33FE95259}"/>
          </ac:spMkLst>
        </pc:spChg>
        <pc:spChg chg="mod">
          <ac:chgData name="Ian Barker" userId="9e6eb2df4e8d04bf" providerId="LiveId" clId="{C96E658A-E4E8-4EE0-9639-0B37AEB56049}" dt="2020-08-09T15:47:45.026" v="3977" actId="14100"/>
          <ac:spMkLst>
            <pc:docMk/>
            <pc:sldMk cId="783693109" sldId="274"/>
            <ac:spMk id="18" creationId="{FAB63F3A-60E9-4491-AEFF-60A846B1EBBE}"/>
          </ac:spMkLst>
        </pc:spChg>
        <pc:spChg chg="add mod">
          <ac:chgData name="Ian Barker" userId="9e6eb2df4e8d04bf" providerId="LiveId" clId="{C96E658A-E4E8-4EE0-9639-0B37AEB56049}" dt="2020-08-10T15:27:27.810" v="11976" actId="164"/>
          <ac:spMkLst>
            <pc:docMk/>
            <pc:sldMk cId="783693109" sldId="274"/>
            <ac:spMk id="22" creationId="{23D4859E-98A6-449F-A16A-04A5D3651E1A}"/>
          </ac:spMkLst>
        </pc:spChg>
        <pc:grpChg chg="add mod">
          <ac:chgData name="Ian Barker" userId="9e6eb2df4e8d04bf" providerId="LiveId" clId="{C96E658A-E4E8-4EE0-9639-0B37AEB56049}" dt="2020-08-10T15:27:27.810" v="11976" actId="164"/>
          <ac:grpSpMkLst>
            <pc:docMk/>
            <pc:sldMk cId="783693109" sldId="274"/>
            <ac:grpSpMk id="3" creationId="{C6DE020E-5EE6-41E0-B652-29DFECB78174}"/>
          </ac:grpSpMkLst>
        </pc:grpChg>
        <pc:picChg chg="add mod">
          <ac:chgData name="Ian Barker" userId="9e6eb2df4e8d04bf" providerId="LiveId" clId="{C96E658A-E4E8-4EE0-9639-0B37AEB56049}" dt="2020-08-10T15:27:27.810" v="11976" actId="164"/>
          <ac:picMkLst>
            <pc:docMk/>
            <pc:sldMk cId="783693109" sldId="274"/>
            <ac:picMk id="4" creationId="{6D432060-8734-4153-8587-5EF6AC645F1F}"/>
          </ac:picMkLst>
        </pc:picChg>
        <pc:cxnChg chg="add mod">
          <ac:chgData name="Ian Barker" userId="9e6eb2df4e8d04bf" providerId="LiveId" clId="{C96E658A-E4E8-4EE0-9639-0B37AEB56049}" dt="2020-08-10T15:27:27.810" v="11976" actId="164"/>
          <ac:cxnSpMkLst>
            <pc:docMk/>
            <pc:sldMk cId="783693109" sldId="274"/>
            <ac:cxnSpMk id="8" creationId="{0437A27B-B851-41A6-B48D-AC6CB1B29C78}"/>
          </ac:cxnSpMkLst>
        </pc:cxnChg>
        <pc:cxnChg chg="add mod">
          <ac:chgData name="Ian Barker" userId="9e6eb2df4e8d04bf" providerId="LiveId" clId="{C96E658A-E4E8-4EE0-9639-0B37AEB56049}" dt="2020-08-10T15:27:27.810" v="11976" actId="164"/>
          <ac:cxnSpMkLst>
            <pc:docMk/>
            <pc:sldMk cId="783693109" sldId="274"/>
            <ac:cxnSpMk id="9" creationId="{A812A46B-F76C-44CD-A556-4F785C014B91}"/>
          </ac:cxnSpMkLst>
        </pc:cxnChg>
        <pc:cxnChg chg="add mod">
          <ac:chgData name="Ian Barker" userId="9e6eb2df4e8d04bf" providerId="LiveId" clId="{C96E658A-E4E8-4EE0-9639-0B37AEB56049}" dt="2020-08-10T15:27:27.810" v="11976" actId="164"/>
          <ac:cxnSpMkLst>
            <pc:docMk/>
            <pc:sldMk cId="783693109" sldId="274"/>
            <ac:cxnSpMk id="10" creationId="{821651CA-5845-4F06-ACB0-DFC2AF52AC6A}"/>
          </ac:cxnSpMkLst>
        </pc:cxnChg>
        <pc:cxnChg chg="add mod">
          <ac:chgData name="Ian Barker" userId="9e6eb2df4e8d04bf" providerId="LiveId" clId="{C96E658A-E4E8-4EE0-9639-0B37AEB56049}" dt="2020-08-10T15:27:27.810" v="11976" actId="164"/>
          <ac:cxnSpMkLst>
            <pc:docMk/>
            <pc:sldMk cId="783693109" sldId="274"/>
            <ac:cxnSpMk id="11" creationId="{23B0E632-D089-4C07-9D2C-3E20F4A30724}"/>
          </ac:cxnSpMkLst>
        </pc:cxnChg>
      </pc:sldChg>
      <pc:sldChg chg="addSp delSp modSp add mod ord">
        <pc:chgData name="Ian Barker" userId="9e6eb2df4e8d04bf" providerId="LiveId" clId="{C96E658A-E4E8-4EE0-9639-0B37AEB56049}" dt="2020-08-10T15:29:42.296" v="11977" actId="14100"/>
        <pc:sldMkLst>
          <pc:docMk/>
          <pc:sldMk cId="2579841096" sldId="275"/>
        </pc:sldMkLst>
        <pc:spChg chg="mod">
          <ac:chgData name="Ian Barker" userId="9e6eb2df4e8d04bf" providerId="LiveId" clId="{C96E658A-E4E8-4EE0-9639-0B37AEB56049}" dt="2020-08-10T15:29:42.296" v="11977" actId="14100"/>
          <ac:spMkLst>
            <pc:docMk/>
            <pc:sldMk cId="2579841096" sldId="275"/>
            <ac:spMk id="2" creationId="{BD23A809-AF9D-479F-9488-924E4C690EE6}"/>
          </ac:spMkLst>
        </pc:spChg>
        <pc:spChg chg="add mod">
          <ac:chgData name="Ian Barker" userId="9e6eb2df4e8d04bf" providerId="LiveId" clId="{C96E658A-E4E8-4EE0-9639-0B37AEB56049}" dt="2020-08-09T17:21:28.024" v="5602" actId="1037"/>
          <ac:spMkLst>
            <pc:docMk/>
            <pc:sldMk cId="2579841096" sldId="275"/>
            <ac:spMk id="6" creationId="{32D82173-4B5B-4D95-8D41-B1761E98FC21}"/>
          </ac:spMkLst>
        </pc:spChg>
        <pc:spChg chg="add del mod">
          <ac:chgData name="Ian Barker" userId="9e6eb2df4e8d04bf" providerId="LiveId" clId="{C96E658A-E4E8-4EE0-9639-0B37AEB56049}" dt="2020-08-09T15:53:17.240" v="4421" actId="478"/>
          <ac:spMkLst>
            <pc:docMk/>
            <pc:sldMk cId="2579841096" sldId="275"/>
            <ac:spMk id="7" creationId="{4AB3937F-FBD3-41CC-8449-9B891404F8F9}"/>
          </ac:spMkLst>
        </pc:spChg>
        <pc:spChg chg="del">
          <ac:chgData name="Ian Barker" userId="9e6eb2df4e8d04bf" providerId="LiveId" clId="{C96E658A-E4E8-4EE0-9639-0B37AEB56049}" dt="2020-08-09T15:50:25.757" v="4140" actId="478"/>
          <ac:spMkLst>
            <pc:docMk/>
            <pc:sldMk cId="2579841096" sldId="275"/>
            <ac:spMk id="14" creationId="{8FC86AD3-FFFA-433A-BC81-F3A33FE95259}"/>
          </ac:spMkLst>
        </pc:spChg>
        <pc:spChg chg="mod">
          <ac:chgData name="Ian Barker" userId="9e6eb2df4e8d04bf" providerId="LiveId" clId="{C96E658A-E4E8-4EE0-9639-0B37AEB56049}" dt="2020-08-09T17:21:07.981" v="5568" actId="14100"/>
          <ac:spMkLst>
            <pc:docMk/>
            <pc:sldMk cId="2579841096" sldId="275"/>
            <ac:spMk id="18" creationId="{FAB63F3A-60E9-4491-AEFF-60A846B1EBBE}"/>
          </ac:spMkLst>
        </pc:spChg>
      </pc:sldChg>
      <pc:sldChg chg="addSp delSp modSp add mod">
        <pc:chgData name="Ian Barker" userId="9e6eb2df4e8d04bf" providerId="LiveId" clId="{C96E658A-E4E8-4EE0-9639-0B37AEB56049}" dt="2020-08-09T16:28:15.895" v="4954" actId="14100"/>
        <pc:sldMkLst>
          <pc:docMk/>
          <pc:sldMk cId="4218387838" sldId="276"/>
        </pc:sldMkLst>
        <pc:spChg chg="del">
          <ac:chgData name="Ian Barker" userId="9e6eb2df4e8d04bf" providerId="LiveId" clId="{C96E658A-E4E8-4EE0-9639-0B37AEB56049}" dt="2020-08-09T16:06:22.670" v="4735" actId="478"/>
          <ac:spMkLst>
            <pc:docMk/>
            <pc:sldMk cId="4218387838" sldId="276"/>
            <ac:spMk id="2" creationId="{BD23A809-AF9D-479F-9488-924E4C690EE6}"/>
          </ac:spMkLst>
        </pc:spChg>
        <pc:spChg chg="mod">
          <ac:chgData name="Ian Barker" userId="9e6eb2df4e8d04bf" providerId="LiveId" clId="{C96E658A-E4E8-4EE0-9639-0B37AEB56049}" dt="2020-08-09T16:28:15.895" v="4954" actId="14100"/>
          <ac:spMkLst>
            <pc:docMk/>
            <pc:sldMk cId="4218387838" sldId="276"/>
            <ac:spMk id="6" creationId="{32D82173-4B5B-4D95-8D41-B1761E98FC21}"/>
          </ac:spMkLst>
        </pc:spChg>
        <pc:spChg chg="mod">
          <ac:chgData name="Ian Barker" userId="9e6eb2df4e8d04bf" providerId="LiveId" clId="{C96E658A-E4E8-4EE0-9639-0B37AEB56049}" dt="2020-08-09T16:01:51.549" v="4649" actId="20577"/>
          <ac:spMkLst>
            <pc:docMk/>
            <pc:sldMk cId="4218387838" sldId="276"/>
            <ac:spMk id="16" creationId="{F3F5BEDC-9CFE-4553-9AD2-2494BE6A51A0}"/>
          </ac:spMkLst>
        </pc:spChg>
        <pc:spChg chg="mod">
          <ac:chgData name="Ian Barker" userId="9e6eb2df4e8d04bf" providerId="LiveId" clId="{C96E658A-E4E8-4EE0-9639-0B37AEB56049}" dt="2020-08-09T16:26:25.677" v="4819" actId="14100"/>
          <ac:spMkLst>
            <pc:docMk/>
            <pc:sldMk cId="4218387838" sldId="276"/>
            <ac:spMk id="18" creationId="{FAB63F3A-60E9-4491-AEFF-60A846B1EBBE}"/>
          </ac:spMkLst>
        </pc:spChg>
        <pc:picChg chg="add del mod">
          <ac:chgData name="Ian Barker" userId="9e6eb2df4e8d04bf" providerId="LiveId" clId="{C96E658A-E4E8-4EE0-9639-0B37AEB56049}" dt="2020-08-09T16:26:07.217" v="4814" actId="478"/>
          <ac:picMkLst>
            <pc:docMk/>
            <pc:sldMk cId="4218387838" sldId="276"/>
            <ac:picMk id="4" creationId="{7B587865-696A-4DFB-B67B-2DF49B368CEA}"/>
          </ac:picMkLst>
        </pc:picChg>
        <pc:picChg chg="add mod">
          <ac:chgData name="Ian Barker" userId="9e6eb2df4e8d04bf" providerId="LiveId" clId="{C96E658A-E4E8-4EE0-9639-0B37AEB56049}" dt="2020-08-09T16:26:55.952" v="4824" actId="1440"/>
          <ac:picMkLst>
            <pc:docMk/>
            <pc:sldMk cId="4218387838" sldId="276"/>
            <ac:picMk id="7" creationId="{B16B4831-7F58-4656-989E-FBB2FE56A8C1}"/>
          </ac:picMkLst>
        </pc:picChg>
      </pc:sldChg>
      <pc:sldChg chg="delSp modSp add mod">
        <pc:chgData name="Ian Barker" userId="9e6eb2df4e8d04bf" providerId="LiveId" clId="{C96E658A-E4E8-4EE0-9639-0B37AEB56049}" dt="2020-08-09T16:39:53.563" v="5452" actId="113"/>
        <pc:sldMkLst>
          <pc:docMk/>
          <pc:sldMk cId="2671059555" sldId="277"/>
        </pc:sldMkLst>
        <pc:spChg chg="del">
          <ac:chgData name="Ian Barker" userId="9e6eb2df4e8d04bf" providerId="LiveId" clId="{C96E658A-E4E8-4EE0-9639-0B37AEB56049}" dt="2020-08-09T16:30:38.969" v="5093" actId="478"/>
          <ac:spMkLst>
            <pc:docMk/>
            <pc:sldMk cId="2671059555" sldId="277"/>
            <ac:spMk id="2" creationId="{BD23A809-AF9D-479F-9488-924E4C690EE6}"/>
          </ac:spMkLst>
        </pc:spChg>
        <pc:spChg chg="mod">
          <ac:chgData name="Ian Barker" userId="9e6eb2df4e8d04bf" providerId="LiveId" clId="{C96E658A-E4E8-4EE0-9639-0B37AEB56049}" dt="2020-08-09T16:39:53.563" v="5452" actId="113"/>
          <ac:spMkLst>
            <pc:docMk/>
            <pc:sldMk cId="2671059555" sldId="277"/>
            <ac:spMk id="14" creationId="{8FC86AD3-FFFA-433A-BC81-F3A33FE95259}"/>
          </ac:spMkLst>
        </pc:spChg>
        <pc:spChg chg="mod">
          <ac:chgData name="Ian Barker" userId="9e6eb2df4e8d04bf" providerId="LiveId" clId="{C96E658A-E4E8-4EE0-9639-0B37AEB56049}" dt="2020-08-09T16:33:44.980" v="5180" actId="1036"/>
          <ac:spMkLst>
            <pc:docMk/>
            <pc:sldMk cId="2671059555" sldId="277"/>
            <ac:spMk id="18" creationId="{FAB63F3A-60E9-4491-AEFF-60A846B1EBBE}"/>
          </ac:spMkLst>
        </pc:spChg>
      </pc:sldChg>
      <pc:sldChg chg="delSp modSp add mod">
        <pc:chgData name="Ian Barker" userId="9e6eb2df4e8d04bf" providerId="LiveId" clId="{C96E658A-E4E8-4EE0-9639-0B37AEB56049}" dt="2020-08-09T16:36:20.407" v="5380" actId="6549"/>
        <pc:sldMkLst>
          <pc:docMk/>
          <pc:sldMk cId="662224689" sldId="278"/>
        </pc:sldMkLst>
        <pc:spChg chg="del">
          <ac:chgData name="Ian Barker" userId="9e6eb2df4e8d04bf" providerId="LiveId" clId="{C96E658A-E4E8-4EE0-9639-0B37AEB56049}" dt="2020-08-09T16:35:58.558" v="5370" actId="478"/>
          <ac:spMkLst>
            <pc:docMk/>
            <pc:sldMk cId="662224689" sldId="278"/>
            <ac:spMk id="6" creationId="{32D82173-4B5B-4D95-8D41-B1761E98FC21}"/>
          </ac:spMkLst>
        </pc:spChg>
        <pc:spChg chg="mod">
          <ac:chgData name="Ian Barker" userId="9e6eb2df4e8d04bf" providerId="LiveId" clId="{C96E658A-E4E8-4EE0-9639-0B37AEB56049}" dt="2020-08-09T16:36:20.407" v="5380" actId="6549"/>
          <ac:spMkLst>
            <pc:docMk/>
            <pc:sldMk cId="662224689" sldId="278"/>
            <ac:spMk id="18" creationId="{FAB63F3A-60E9-4491-AEFF-60A846B1EBBE}"/>
          </ac:spMkLst>
        </pc:spChg>
      </pc:sldChg>
      <pc:sldChg chg="addSp delSp modSp add mod">
        <pc:chgData name="Ian Barker" userId="9e6eb2df4e8d04bf" providerId="LiveId" clId="{C96E658A-E4E8-4EE0-9639-0B37AEB56049}" dt="2020-08-09T17:44:07.907" v="6511" actId="14100"/>
        <pc:sldMkLst>
          <pc:docMk/>
          <pc:sldMk cId="3040431906" sldId="279"/>
        </pc:sldMkLst>
        <pc:spChg chg="add mod">
          <ac:chgData name="Ian Barker" userId="9e6eb2df4e8d04bf" providerId="LiveId" clId="{C96E658A-E4E8-4EE0-9639-0B37AEB56049}" dt="2020-08-09T17:43:17.578" v="6460" actId="21"/>
          <ac:spMkLst>
            <pc:docMk/>
            <pc:sldMk cId="3040431906" sldId="279"/>
            <ac:spMk id="3" creationId="{40283ED1-55AA-4B32-B7E2-5A25303A6B91}"/>
          </ac:spMkLst>
        </pc:spChg>
        <pc:spChg chg="add mod">
          <ac:chgData name="Ian Barker" userId="9e6eb2df4e8d04bf" providerId="LiveId" clId="{C96E658A-E4E8-4EE0-9639-0B37AEB56049}" dt="2020-08-09T17:44:07.907" v="6511" actId="14100"/>
          <ac:spMkLst>
            <pc:docMk/>
            <pc:sldMk cId="3040431906" sldId="279"/>
            <ac:spMk id="11" creationId="{9246C165-3F07-4F8C-8339-5346C8CCD3D6}"/>
          </ac:spMkLst>
        </pc:spChg>
        <pc:spChg chg="mod">
          <ac:chgData name="Ian Barker" userId="9e6eb2df4e8d04bf" providerId="LiveId" clId="{C96E658A-E4E8-4EE0-9639-0B37AEB56049}" dt="2020-08-09T17:29:54.099" v="5670" actId="20577"/>
          <ac:spMkLst>
            <pc:docMk/>
            <pc:sldMk cId="3040431906" sldId="279"/>
            <ac:spMk id="16" creationId="{F3F5BEDC-9CFE-4553-9AD2-2494BE6A51A0}"/>
          </ac:spMkLst>
        </pc:spChg>
        <pc:spChg chg="del">
          <ac:chgData name="Ian Barker" userId="9e6eb2df4e8d04bf" providerId="LiveId" clId="{C96E658A-E4E8-4EE0-9639-0B37AEB56049}" dt="2020-08-09T17:30:08.302" v="5671" actId="478"/>
          <ac:spMkLst>
            <pc:docMk/>
            <pc:sldMk cId="3040431906" sldId="279"/>
            <ac:spMk id="18" creationId="{FAB63F3A-60E9-4491-AEFF-60A846B1EBBE}"/>
          </ac:spMkLst>
        </pc:spChg>
        <pc:picChg chg="add mod">
          <ac:chgData name="Ian Barker" userId="9e6eb2df4e8d04bf" providerId="LiveId" clId="{C96E658A-E4E8-4EE0-9639-0B37AEB56049}" dt="2020-08-09T17:43:58.393" v="6491" actId="1035"/>
          <ac:picMkLst>
            <pc:docMk/>
            <pc:sldMk cId="3040431906" sldId="279"/>
            <ac:picMk id="5" creationId="{5835A070-837D-4BD1-B841-BE9728BA7D33}"/>
          </ac:picMkLst>
        </pc:picChg>
        <pc:picChg chg="del">
          <ac:chgData name="Ian Barker" userId="9e6eb2df4e8d04bf" providerId="LiveId" clId="{C96E658A-E4E8-4EE0-9639-0B37AEB56049}" dt="2020-08-09T17:29:42.313" v="5650" actId="478"/>
          <ac:picMkLst>
            <pc:docMk/>
            <pc:sldMk cId="3040431906" sldId="279"/>
            <ac:picMk id="7" creationId="{B16B4831-7F58-4656-989E-FBB2FE56A8C1}"/>
          </ac:picMkLst>
        </pc:picChg>
        <pc:picChg chg="add del mod">
          <ac:chgData name="Ian Barker" userId="9e6eb2df4e8d04bf" providerId="LiveId" clId="{C96E658A-E4E8-4EE0-9639-0B37AEB56049}" dt="2020-08-09T17:34:52.749" v="5794" actId="478"/>
          <ac:picMkLst>
            <pc:docMk/>
            <pc:sldMk cId="3040431906" sldId="279"/>
            <ac:picMk id="8" creationId="{D1320B81-D9B6-4731-B1CE-3D43B333717D}"/>
          </ac:picMkLst>
        </pc:picChg>
        <pc:picChg chg="add mod">
          <ac:chgData name="Ian Barker" userId="9e6eb2df4e8d04bf" providerId="LiveId" clId="{C96E658A-E4E8-4EE0-9639-0B37AEB56049}" dt="2020-08-09T17:41:08.911" v="6375" actId="1036"/>
          <ac:picMkLst>
            <pc:docMk/>
            <pc:sldMk cId="3040431906" sldId="279"/>
            <ac:picMk id="10" creationId="{BAC5B86C-00EE-486B-8059-4326A918A071}"/>
          </ac:picMkLst>
        </pc:picChg>
      </pc:sldChg>
      <pc:sldChg chg="addSp delSp modSp add mod">
        <pc:chgData name="Ian Barker" userId="9e6eb2df4e8d04bf" providerId="LiveId" clId="{C96E658A-E4E8-4EE0-9639-0B37AEB56049}" dt="2020-08-09T18:02:35.959" v="7724" actId="1037"/>
        <pc:sldMkLst>
          <pc:docMk/>
          <pc:sldMk cId="1252130084" sldId="280"/>
        </pc:sldMkLst>
        <pc:spChg chg="mod">
          <ac:chgData name="Ian Barker" userId="9e6eb2df4e8d04bf" providerId="LiveId" clId="{C96E658A-E4E8-4EE0-9639-0B37AEB56049}" dt="2020-08-09T18:02:35.959" v="7724" actId="1037"/>
          <ac:spMkLst>
            <pc:docMk/>
            <pc:sldMk cId="1252130084" sldId="280"/>
            <ac:spMk id="3" creationId="{40283ED1-55AA-4B32-B7E2-5A25303A6B91}"/>
          </ac:spMkLst>
        </pc:spChg>
        <pc:spChg chg="mod">
          <ac:chgData name="Ian Barker" userId="9e6eb2df4e8d04bf" providerId="LiveId" clId="{C96E658A-E4E8-4EE0-9639-0B37AEB56049}" dt="2020-08-09T17:39:01.997" v="6089" actId="14100"/>
          <ac:spMkLst>
            <pc:docMk/>
            <pc:sldMk cId="1252130084" sldId="280"/>
            <ac:spMk id="11" creationId="{9246C165-3F07-4F8C-8339-5346C8CCD3D6}"/>
          </ac:spMkLst>
        </pc:spChg>
        <pc:spChg chg="add mod">
          <ac:chgData name="Ian Barker" userId="9e6eb2df4e8d04bf" providerId="LiveId" clId="{C96E658A-E4E8-4EE0-9639-0B37AEB56049}" dt="2020-08-09T17:39:55.235" v="6205" actId="14100"/>
          <ac:spMkLst>
            <pc:docMk/>
            <pc:sldMk cId="1252130084" sldId="280"/>
            <ac:spMk id="13" creationId="{8849DA99-71A5-4A15-B8E1-5B1DB8B32B52}"/>
          </ac:spMkLst>
        </pc:spChg>
        <pc:picChg chg="add mod modCrop">
          <ac:chgData name="Ian Barker" userId="9e6eb2df4e8d04bf" providerId="LiveId" clId="{C96E658A-E4E8-4EE0-9639-0B37AEB56049}" dt="2020-08-09T18:02:32.276" v="7720" actId="1036"/>
          <ac:picMkLst>
            <pc:docMk/>
            <pc:sldMk cId="1252130084" sldId="280"/>
            <ac:picMk id="4" creationId="{F3309E66-1FBD-422F-92A3-9A98E98B498E}"/>
          </ac:picMkLst>
        </pc:picChg>
        <pc:picChg chg="del">
          <ac:chgData name="Ian Barker" userId="9e6eb2df4e8d04bf" providerId="LiveId" clId="{C96E658A-E4E8-4EE0-9639-0B37AEB56049}" dt="2020-08-09T17:35:45.953" v="5830" actId="478"/>
          <ac:picMkLst>
            <pc:docMk/>
            <pc:sldMk cId="1252130084" sldId="280"/>
            <ac:picMk id="5" creationId="{5835A070-837D-4BD1-B841-BE9728BA7D33}"/>
          </ac:picMkLst>
        </pc:picChg>
        <pc:picChg chg="add del">
          <ac:chgData name="Ian Barker" userId="9e6eb2df4e8d04bf" providerId="LiveId" clId="{C96E658A-E4E8-4EE0-9639-0B37AEB56049}" dt="2020-08-09T17:34:49.257" v="5793" actId="478"/>
          <ac:picMkLst>
            <pc:docMk/>
            <pc:sldMk cId="1252130084" sldId="280"/>
            <ac:picMk id="8" creationId="{D1320B81-D9B6-4731-B1CE-3D43B333717D}"/>
          </ac:picMkLst>
        </pc:picChg>
        <pc:cxnChg chg="add mod">
          <ac:chgData name="Ian Barker" userId="9e6eb2df4e8d04bf" providerId="LiveId" clId="{C96E658A-E4E8-4EE0-9639-0B37AEB56049}" dt="2020-08-09T17:38:51.320" v="6088" actId="14100"/>
          <ac:cxnSpMkLst>
            <pc:docMk/>
            <pc:sldMk cId="1252130084" sldId="280"/>
            <ac:cxnSpMk id="7" creationId="{81CB53F1-FA63-4AE5-9B24-863FE061E38B}"/>
          </ac:cxnSpMkLst>
        </pc:cxnChg>
      </pc:sldChg>
      <pc:sldChg chg="addSp delSp modSp add mod ord">
        <pc:chgData name="Ian Barker" userId="9e6eb2df4e8d04bf" providerId="LiveId" clId="{C96E658A-E4E8-4EE0-9639-0B37AEB56049}" dt="2020-08-09T17:53:39.070" v="7420" actId="1036"/>
        <pc:sldMkLst>
          <pc:docMk/>
          <pc:sldMk cId="2891877219" sldId="281"/>
        </pc:sldMkLst>
        <pc:spChg chg="mod">
          <ac:chgData name="Ian Barker" userId="9e6eb2df4e8d04bf" providerId="LiveId" clId="{C96E658A-E4E8-4EE0-9639-0B37AEB56049}" dt="2020-08-09T17:50:09.749" v="7128" actId="20577"/>
          <ac:spMkLst>
            <pc:docMk/>
            <pc:sldMk cId="2891877219" sldId="281"/>
            <ac:spMk id="3" creationId="{40283ED1-55AA-4B32-B7E2-5A25303A6B91}"/>
          </ac:spMkLst>
        </pc:spChg>
        <pc:spChg chg="add mod">
          <ac:chgData name="Ian Barker" userId="9e6eb2df4e8d04bf" providerId="LiveId" clId="{C96E658A-E4E8-4EE0-9639-0B37AEB56049}" dt="2020-08-09T17:53:39.070" v="7420" actId="1036"/>
          <ac:spMkLst>
            <pc:docMk/>
            <pc:sldMk cId="2891877219" sldId="281"/>
            <ac:spMk id="6" creationId="{64C5A3A3-CF38-44D0-A89F-68B48C9BA73B}"/>
          </ac:spMkLst>
        </pc:spChg>
        <pc:spChg chg="mod">
          <ac:chgData name="Ian Barker" userId="9e6eb2df4e8d04bf" providerId="LiveId" clId="{C96E658A-E4E8-4EE0-9639-0B37AEB56049}" dt="2020-08-09T17:52:46.212" v="7310" actId="14100"/>
          <ac:spMkLst>
            <pc:docMk/>
            <pc:sldMk cId="2891877219" sldId="281"/>
            <ac:spMk id="11" creationId="{9246C165-3F07-4F8C-8339-5346C8CCD3D6}"/>
          </ac:spMkLst>
        </pc:spChg>
        <pc:spChg chg="mod">
          <ac:chgData name="Ian Barker" userId="9e6eb2df4e8d04bf" providerId="LiveId" clId="{C96E658A-E4E8-4EE0-9639-0B37AEB56049}" dt="2020-08-09T17:48:25.586" v="7018" actId="20577"/>
          <ac:spMkLst>
            <pc:docMk/>
            <pc:sldMk cId="2891877219" sldId="281"/>
            <ac:spMk id="16" creationId="{F3F5BEDC-9CFE-4553-9AD2-2494BE6A51A0}"/>
          </ac:spMkLst>
        </pc:spChg>
        <pc:picChg chg="add del mod">
          <ac:chgData name="Ian Barker" userId="9e6eb2df4e8d04bf" providerId="LiveId" clId="{C96E658A-E4E8-4EE0-9639-0B37AEB56049}" dt="2020-08-09T17:51:51.975" v="7289" actId="478"/>
          <ac:picMkLst>
            <pc:docMk/>
            <pc:sldMk cId="2891877219" sldId="281"/>
            <ac:picMk id="4" creationId="{56EAF165-B1D6-4DBE-9A36-9966A91435F7}"/>
          </ac:picMkLst>
        </pc:picChg>
        <pc:picChg chg="del">
          <ac:chgData name="Ian Barker" userId="9e6eb2df4e8d04bf" providerId="LiveId" clId="{C96E658A-E4E8-4EE0-9639-0B37AEB56049}" dt="2020-08-09T17:48:42.279" v="7019" actId="478"/>
          <ac:picMkLst>
            <pc:docMk/>
            <pc:sldMk cId="2891877219" sldId="281"/>
            <ac:picMk id="5" creationId="{5835A070-837D-4BD1-B841-BE9728BA7D33}"/>
          </ac:picMkLst>
        </pc:picChg>
        <pc:picChg chg="del">
          <ac:chgData name="Ian Barker" userId="9e6eb2df4e8d04bf" providerId="LiveId" clId="{C96E658A-E4E8-4EE0-9639-0B37AEB56049}" dt="2020-08-09T17:48:42.279" v="7019" actId="478"/>
          <ac:picMkLst>
            <pc:docMk/>
            <pc:sldMk cId="2891877219" sldId="281"/>
            <ac:picMk id="10" creationId="{BAC5B86C-00EE-486B-8059-4326A918A071}"/>
          </ac:picMkLst>
        </pc:picChg>
      </pc:sldChg>
      <pc:sldChg chg="addSp delSp modSp add mod">
        <pc:chgData name="Ian Barker" userId="9e6eb2df4e8d04bf" providerId="LiveId" clId="{C96E658A-E4E8-4EE0-9639-0B37AEB56049}" dt="2020-08-09T18:00:39.419" v="7693" actId="1440"/>
        <pc:sldMkLst>
          <pc:docMk/>
          <pc:sldMk cId="1323875664" sldId="282"/>
        </pc:sldMkLst>
        <pc:spChg chg="add mod">
          <ac:chgData name="Ian Barker" userId="9e6eb2df4e8d04bf" providerId="LiveId" clId="{C96E658A-E4E8-4EE0-9639-0B37AEB56049}" dt="2020-08-09T18:00:13.241" v="7692" actId="14100"/>
          <ac:spMkLst>
            <pc:docMk/>
            <pc:sldMk cId="1323875664" sldId="282"/>
            <ac:spMk id="2" creationId="{0E76E21A-8CC5-48A1-83D1-D4558E3700A4}"/>
          </ac:spMkLst>
        </pc:spChg>
        <pc:spChg chg="mod">
          <ac:chgData name="Ian Barker" userId="9e6eb2df4e8d04bf" providerId="LiveId" clId="{C96E658A-E4E8-4EE0-9639-0B37AEB56049}" dt="2020-08-09T17:59:11.066" v="7645" actId="14100"/>
          <ac:spMkLst>
            <pc:docMk/>
            <pc:sldMk cId="1323875664" sldId="282"/>
            <ac:spMk id="3" creationId="{40283ED1-55AA-4B32-B7E2-5A25303A6B91}"/>
          </ac:spMkLst>
        </pc:spChg>
        <pc:spChg chg="add mod">
          <ac:chgData name="Ian Barker" userId="9e6eb2df4e8d04bf" providerId="LiveId" clId="{C96E658A-E4E8-4EE0-9639-0B37AEB56049}" dt="2020-08-09T17:59:23.286" v="7648" actId="14100"/>
          <ac:spMkLst>
            <pc:docMk/>
            <pc:sldMk cId="1323875664" sldId="282"/>
            <ac:spMk id="6" creationId="{D9927E1E-71C0-423D-8AE1-EE0E0A92C385}"/>
          </ac:spMkLst>
        </pc:spChg>
        <pc:spChg chg="del">
          <ac:chgData name="Ian Barker" userId="9e6eb2df4e8d04bf" providerId="LiveId" clId="{C96E658A-E4E8-4EE0-9639-0B37AEB56049}" dt="2020-08-09T17:56:41.376" v="7447" actId="478"/>
          <ac:spMkLst>
            <pc:docMk/>
            <pc:sldMk cId="1323875664" sldId="282"/>
            <ac:spMk id="11" creationId="{9246C165-3F07-4F8C-8339-5346C8CCD3D6}"/>
          </ac:spMkLst>
        </pc:spChg>
        <pc:picChg chg="mod">
          <ac:chgData name="Ian Barker" userId="9e6eb2df4e8d04bf" providerId="LiveId" clId="{C96E658A-E4E8-4EE0-9639-0B37AEB56049}" dt="2020-08-09T18:00:39.419" v="7693" actId="1440"/>
          <ac:picMkLst>
            <pc:docMk/>
            <pc:sldMk cId="1323875664" sldId="282"/>
            <ac:picMk id="4" creationId="{56EAF165-B1D6-4DBE-9A36-9966A91435F7}"/>
          </ac:picMkLst>
        </pc:picChg>
      </pc:sldChg>
      <pc:sldChg chg="addSp delSp modSp add mod">
        <pc:chgData name="Ian Barker" userId="9e6eb2df4e8d04bf" providerId="LiveId" clId="{C96E658A-E4E8-4EE0-9639-0B37AEB56049}" dt="2020-08-09T18:07:32.136" v="7934" actId="1036"/>
        <pc:sldMkLst>
          <pc:docMk/>
          <pc:sldMk cId="2395167381" sldId="283"/>
        </pc:sldMkLst>
        <pc:spChg chg="mod">
          <ac:chgData name="Ian Barker" userId="9e6eb2df4e8d04bf" providerId="LiveId" clId="{C96E658A-E4E8-4EE0-9639-0B37AEB56049}" dt="2020-08-09T18:07:32.136" v="7934" actId="1036"/>
          <ac:spMkLst>
            <pc:docMk/>
            <pc:sldMk cId="2395167381" sldId="283"/>
            <ac:spMk id="2" creationId="{0E76E21A-8CC5-48A1-83D1-D4558E3700A4}"/>
          </ac:spMkLst>
        </pc:spChg>
        <pc:spChg chg="del">
          <ac:chgData name="Ian Barker" userId="9e6eb2df4e8d04bf" providerId="LiveId" clId="{C96E658A-E4E8-4EE0-9639-0B37AEB56049}" dt="2020-08-09T18:03:40.649" v="7731" actId="478"/>
          <ac:spMkLst>
            <pc:docMk/>
            <pc:sldMk cId="2395167381" sldId="283"/>
            <ac:spMk id="3" creationId="{40283ED1-55AA-4B32-B7E2-5A25303A6B91}"/>
          </ac:spMkLst>
        </pc:spChg>
        <pc:spChg chg="del">
          <ac:chgData name="Ian Barker" userId="9e6eb2df4e8d04bf" providerId="LiveId" clId="{C96E658A-E4E8-4EE0-9639-0B37AEB56049}" dt="2020-08-09T18:03:55.395" v="7733" actId="478"/>
          <ac:spMkLst>
            <pc:docMk/>
            <pc:sldMk cId="2395167381" sldId="283"/>
            <ac:spMk id="6" creationId="{D9927E1E-71C0-423D-8AE1-EE0E0A92C385}"/>
          </ac:spMkLst>
        </pc:spChg>
        <pc:spChg chg="add del mod">
          <ac:chgData name="Ian Barker" userId="9e6eb2df4e8d04bf" providerId="LiveId" clId="{C96E658A-E4E8-4EE0-9639-0B37AEB56049}" dt="2020-08-09T18:04:16.528" v="7737" actId="478"/>
          <ac:spMkLst>
            <pc:docMk/>
            <pc:sldMk cId="2395167381" sldId="283"/>
            <ac:spMk id="9" creationId="{AB807430-D5EE-4303-868E-7DD6A0C7E377}"/>
          </ac:spMkLst>
        </pc:spChg>
        <pc:picChg chg="del">
          <ac:chgData name="Ian Barker" userId="9e6eb2df4e8d04bf" providerId="LiveId" clId="{C96E658A-E4E8-4EE0-9639-0B37AEB56049}" dt="2020-08-09T18:03:21.027" v="7726" actId="478"/>
          <ac:picMkLst>
            <pc:docMk/>
            <pc:sldMk cId="2395167381" sldId="283"/>
            <ac:picMk id="4" creationId="{56EAF165-B1D6-4DBE-9A36-9966A91435F7}"/>
          </ac:picMkLst>
        </pc:picChg>
        <pc:picChg chg="add mod ord">
          <ac:chgData name="Ian Barker" userId="9e6eb2df4e8d04bf" providerId="LiveId" clId="{C96E658A-E4E8-4EE0-9639-0B37AEB56049}" dt="2020-08-09T18:07:22.458" v="7925" actId="1035"/>
          <ac:picMkLst>
            <pc:docMk/>
            <pc:sldMk cId="2395167381" sldId="283"/>
            <ac:picMk id="7" creationId="{271BA1BD-CAED-4D38-95B0-3C78B29ED4F7}"/>
          </ac:picMkLst>
        </pc:picChg>
      </pc:sldChg>
      <pc:sldChg chg="addSp delSp modSp add mod">
        <pc:chgData name="Ian Barker" userId="9e6eb2df4e8d04bf" providerId="LiveId" clId="{C96E658A-E4E8-4EE0-9639-0B37AEB56049}" dt="2020-08-09T18:11:39.507" v="8214" actId="948"/>
        <pc:sldMkLst>
          <pc:docMk/>
          <pc:sldMk cId="3443145639" sldId="284"/>
        </pc:sldMkLst>
        <pc:spChg chg="mod">
          <ac:chgData name="Ian Barker" userId="9e6eb2df4e8d04bf" providerId="LiveId" clId="{C96E658A-E4E8-4EE0-9639-0B37AEB56049}" dt="2020-08-09T18:11:39.507" v="8214" actId="948"/>
          <ac:spMkLst>
            <pc:docMk/>
            <pc:sldMk cId="3443145639" sldId="284"/>
            <ac:spMk id="2" creationId="{0E76E21A-8CC5-48A1-83D1-D4558E3700A4}"/>
          </ac:spMkLst>
        </pc:spChg>
        <pc:spChg chg="mod">
          <ac:chgData name="Ian Barker" userId="9e6eb2df4e8d04bf" providerId="LiveId" clId="{C96E658A-E4E8-4EE0-9639-0B37AEB56049}" dt="2020-08-09T18:08:05.329" v="7968" actId="20577"/>
          <ac:spMkLst>
            <pc:docMk/>
            <pc:sldMk cId="3443145639" sldId="284"/>
            <ac:spMk id="16" creationId="{F3F5BEDC-9CFE-4553-9AD2-2494BE6A51A0}"/>
          </ac:spMkLst>
        </pc:spChg>
        <pc:picChg chg="add mod">
          <ac:chgData name="Ian Barker" userId="9e6eb2df4e8d04bf" providerId="LiveId" clId="{C96E658A-E4E8-4EE0-9639-0B37AEB56049}" dt="2020-08-09T18:09:48.597" v="8127" actId="1440"/>
          <ac:picMkLst>
            <pc:docMk/>
            <pc:sldMk cId="3443145639" sldId="284"/>
            <ac:picMk id="4" creationId="{C21DE192-7A6F-4094-A1FF-40CBD08419A9}"/>
          </ac:picMkLst>
        </pc:picChg>
        <pc:picChg chg="del">
          <ac:chgData name="Ian Barker" userId="9e6eb2df4e8d04bf" providerId="LiveId" clId="{C96E658A-E4E8-4EE0-9639-0B37AEB56049}" dt="2020-08-09T18:08:08.107" v="7969" actId="478"/>
          <ac:picMkLst>
            <pc:docMk/>
            <pc:sldMk cId="3443145639" sldId="284"/>
            <ac:picMk id="7" creationId="{271BA1BD-CAED-4D38-95B0-3C78B29ED4F7}"/>
          </ac:picMkLst>
        </pc:picChg>
      </pc:sldChg>
      <pc:sldChg chg="addSp delSp modSp add mod">
        <pc:chgData name="Ian Barker" userId="9e6eb2df4e8d04bf" providerId="LiveId" clId="{C96E658A-E4E8-4EE0-9639-0B37AEB56049}" dt="2020-08-09T18:16:43.813" v="8358" actId="1076"/>
        <pc:sldMkLst>
          <pc:docMk/>
          <pc:sldMk cId="2314365017" sldId="285"/>
        </pc:sldMkLst>
        <pc:spChg chg="mod">
          <ac:chgData name="Ian Barker" userId="9e6eb2df4e8d04bf" providerId="LiveId" clId="{C96E658A-E4E8-4EE0-9639-0B37AEB56049}" dt="2020-08-09T18:16:43.813" v="8358" actId="1076"/>
          <ac:spMkLst>
            <pc:docMk/>
            <pc:sldMk cId="2314365017" sldId="285"/>
            <ac:spMk id="2" creationId="{0E76E21A-8CC5-48A1-83D1-D4558E3700A4}"/>
          </ac:spMkLst>
        </pc:spChg>
        <pc:picChg chg="del">
          <ac:chgData name="Ian Barker" userId="9e6eb2df4e8d04bf" providerId="LiveId" clId="{C96E658A-E4E8-4EE0-9639-0B37AEB56049}" dt="2020-08-09T18:12:11.635" v="8216" actId="478"/>
          <ac:picMkLst>
            <pc:docMk/>
            <pc:sldMk cId="2314365017" sldId="285"/>
            <ac:picMk id="4" creationId="{C21DE192-7A6F-4094-A1FF-40CBD08419A9}"/>
          </ac:picMkLst>
        </pc:picChg>
        <pc:picChg chg="add del mod">
          <ac:chgData name="Ian Barker" userId="9e6eb2df4e8d04bf" providerId="LiveId" clId="{C96E658A-E4E8-4EE0-9639-0B37AEB56049}" dt="2020-08-09T18:15:24.438" v="8221" actId="478"/>
          <ac:picMkLst>
            <pc:docMk/>
            <pc:sldMk cId="2314365017" sldId="285"/>
            <ac:picMk id="5" creationId="{75109ABA-98A8-4B3F-8527-EAF8891D87C0}"/>
          </ac:picMkLst>
        </pc:picChg>
        <pc:picChg chg="add mod">
          <ac:chgData name="Ian Barker" userId="9e6eb2df4e8d04bf" providerId="LiveId" clId="{C96E658A-E4E8-4EE0-9639-0B37AEB56049}" dt="2020-08-09T18:15:36.996" v="8226" actId="1076"/>
          <ac:picMkLst>
            <pc:docMk/>
            <pc:sldMk cId="2314365017" sldId="285"/>
            <ac:picMk id="7" creationId="{59E6735C-F2CC-4F9B-8045-D53D7790763B}"/>
          </ac:picMkLst>
        </pc:picChg>
      </pc:sldChg>
      <pc:sldChg chg="addSp delSp modSp add mod">
        <pc:chgData name="Ian Barker" userId="9e6eb2df4e8d04bf" providerId="LiveId" clId="{C96E658A-E4E8-4EE0-9639-0B37AEB56049}" dt="2020-08-09T18:20:57.647" v="8688" actId="14100"/>
        <pc:sldMkLst>
          <pc:docMk/>
          <pc:sldMk cId="1159229963" sldId="286"/>
        </pc:sldMkLst>
        <pc:spChg chg="mod">
          <ac:chgData name="Ian Barker" userId="9e6eb2df4e8d04bf" providerId="LiveId" clId="{C96E658A-E4E8-4EE0-9639-0B37AEB56049}" dt="2020-08-09T18:19:14.512" v="8488" actId="14100"/>
          <ac:spMkLst>
            <pc:docMk/>
            <pc:sldMk cId="1159229963" sldId="286"/>
            <ac:spMk id="2" creationId="{0E76E21A-8CC5-48A1-83D1-D4558E3700A4}"/>
          </ac:spMkLst>
        </pc:spChg>
        <pc:spChg chg="add mod">
          <ac:chgData name="Ian Barker" userId="9e6eb2df4e8d04bf" providerId="LiveId" clId="{C96E658A-E4E8-4EE0-9639-0B37AEB56049}" dt="2020-08-09T18:20:20.094" v="8581" actId="1076"/>
          <ac:spMkLst>
            <pc:docMk/>
            <pc:sldMk cId="1159229963" sldId="286"/>
            <ac:spMk id="5" creationId="{D6CC14C0-98B0-4E9E-851D-A361321FEFCF}"/>
          </ac:spMkLst>
        </pc:spChg>
        <pc:spChg chg="add mod">
          <ac:chgData name="Ian Barker" userId="9e6eb2df4e8d04bf" providerId="LiveId" clId="{C96E658A-E4E8-4EE0-9639-0B37AEB56049}" dt="2020-08-09T18:20:57.647" v="8688" actId="14100"/>
          <ac:spMkLst>
            <pc:docMk/>
            <pc:sldMk cId="1159229963" sldId="286"/>
            <ac:spMk id="6" creationId="{052CC8BC-6D8F-47AC-8622-9C379B0DBF2B}"/>
          </ac:spMkLst>
        </pc:spChg>
        <pc:spChg chg="mod">
          <ac:chgData name="Ian Barker" userId="9e6eb2df4e8d04bf" providerId="LiveId" clId="{C96E658A-E4E8-4EE0-9639-0B37AEB56049}" dt="2020-08-09T18:17:41.326" v="8395" actId="20577"/>
          <ac:spMkLst>
            <pc:docMk/>
            <pc:sldMk cId="1159229963" sldId="286"/>
            <ac:spMk id="16" creationId="{F3F5BEDC-9CFE-4553-9AD2-2494BE6A51A0}"/>
          </ac:spMkLst>
        </pc:spChg>
        <pc:picChg chg="add mod">
          <ac:chgData name="Ian Barker" userId="9e6eb2df4e8d04bf" providerId="LiveId" clId="{C96E658A-E4E8-4EE0-9639-0B37AEB56049}" dt="2020-08-09T18:18:49.923" v="8482" actId="14100"/>
          <ac:picMkLst>
            <pc:docMk/>
            <pc:sldMk cId="1159229963" sldId="286"/>
            <ac:picMk id="4" creationId="{6C87C43A-5E3E-4309-86AB-A5984814D8CE}"/>
          </ac:picMkLst>
        </pc:picChg>
        <pc:picChg chg="del">
          <ac:chgData name="Ian Barker" userId="9e6eb2df4e8d04bf" providerId="LiveId" clId="{C96E658A-E4E8-4EE0-9639-0B37AEB56049}" dt="2020-08-09T18:17:47.726" v="8396" actId="478"/>
          <ac:picMkLst>
            <pc:docMk/>
            <pc:sldMk cId="1159229963" sldId="286"/>
            <ac:picMk id="7" creationId="{59E6735C-F2CC-4F9B-8045-D53D7790763B}"/>
          </ac:picMkLst>
        </pc:picChg>
      </pc:sldChg>
      <pc:sldChg chg="addSp delSp modSp add mod">
        <pc:chgData name="Ian Barker" userId="9e6eb2df4e8d04bf" providerId="LiveId" clId="{C96E658A-E4E8-4EE0-9639-0B37AEB56049}" dt="2020-08-09T18:27:09.634" v="8791" actId="1076"/>
        <pc:sldMkLst>
          <pc:docMk/>
          <pc:sldMk cId="2272850538" sldId="287"/>
        </pc:sldMkLst>
        <pc:spChg chg="del">
          <ac:chgData name="Ian Barker" userId="9e6eb2df4e8d04bf" providerId="LiveId" clId="{C96E658A-E4E8-4EE0-9639-0B37AEB56049}" dt="2020-08-09T18:22:59.260" v="8695" actId="478"/>
          <ac:spMkLst>
            <pc:docMk/>
            <pc:sldMk cId="2272850538" sldId="287"/>
            <ac:spMk id="2" creationId="{0E76E21A-8CC5-48A1-83D1-D4558E3700A4}"/>
          </ac:spMkLst>
        </pc:spChg>
        <pc:spChg chg="del">
          <ac:chgData name="Ian Barker" userId="9e6eb2df4e8d04bf" providerId="LiveId" clId="{C96E658A-E4E8-4EE0-9639-0B37AEB56049}" dt="2020-08-09T18:23:03.403" v="8696" actId="478"/>
          <ac:spMkLst>
            <pc:docMk/>
            <pc:sldMk cId="2272850538" sldId="287"/>
            <ac:spMk id="5" creationId="{D6CC14C0-98B0-4E9E-851D-A361321FEFCF}"/>
          </ac:spMkLst>
        </pc:spChg>
        <pc:spChg chg="mod">
          <ac:chgData name="Ian Barker" userId="9e6eb2df4e8d04bf" providerId="LiveId" clId="{C96E658A-E4E8-4EE0-9639-0B37AEB56049}" dt="2020-08-09T18:27:09.634" v="8791" actId="1076"/>
          <ac:spMkLst>
            <pc:docMk/>
            <pc:sldMk cId="2272850538" sldId="287"/>
            <ac:spMk id="6" creationId="{052CC8BC-6D8F-47AC-8622-9C379B0DBF2B}"/>
          </ac:spMkLst>
        </pc:spChg>
        <pc:picChg chg="del">
          <ac:chgData name="Ian Barker" userId="9e6eb2df4e8d04bf" providerId="LiveId" clId="{C96E658A-E4E8-4EE0-9639-0B37AEB56049}" dt="2020-08-09T18:22:14.561" v="8690" actId="478"/>
          <ac:picMkLst>
            <pc:docMk/>
            <pc:sldMk cId="2272850538" sldId="287"/>
            <ac:picMk id="4" creationId="{6C87C43A-5E3E-4309-86AB-A5984814D8CE}"/>
          </ac:picMkLst>
        </pc:picChg>
        <pc:picChg chg="add del mod">
          <ac:chgData name="Ian Barker" userId="9e6eb2df4e8d04bf" providerId="LiveId" clId="{C96E658A-E4E8-4EE0-9639-0B37AEB56049}" dt="2020-08-09T18:26:52.429" v="8785" actId="478"/>
          <ac:picMkLst>
            <pc:docMk/>
            <pc:sldMk cId="2272850538" sldId="287"/>
            <ac:picMk id="7" creationId="{55C30FA7-AB22-48C4-844C-AB50CDA9D5F3}"/>
          </ac:picMkLst>
        </pc:picChg>
        <pc:picChg chg="add mod">
          <ac:chgData name="Ian Barker" userId="9e6eb2df4e8d04bf" providerId="LiveId" clId="{C96E658A-E4E8-4EE0-9639-0B37AEB56049}" dt="2020-08-09T18:27:05.540" v="8790" actId="14100"/>
          <ac:picMkLst>
            <pc:docMk/>
            <pc:sldMk cId="2272850538" sldId="287"/>
            <ac:picMk id="9" creationId="{E6151CB8-6DE0-4AF4-A0C8-A6E680194A50}"/>
          </ac:picMkLst>
        </pc:picChg>
      </pc:sldChg>
      <pc:sldChg chg="addSp delSp modSp add mod">
        <pc:chgData name="Ian Barker" userId="9e6eb2df4e8d04bf" providerId="LiveId" clId="{C96E658A-E4E8-4EE0-9639-0B37AEB56049}" dt="2020-08-09T18:29:29.767" v="8896" actId="1076"/>
        <pc:sldMkLst>
          <pc:docMk/>
          <pc:sldMk cId="1295519804" sldId="288"/>
        </pc:sldMkLst>
        <pc:spChg chg="mod">
          <ac:chgData name="Ian Barker" userId="9e6eb2df4e8d04bf" providerId="LiveId" clId="{C96E658A-E4E8-4EE0-9639-0B37AEB56049}" dt="2020-08-09T18:29:29.767" v="8896" actId="1076"/>
          <ac:spMkLst>
            <pc:docMk/>
            <pc:sldMk cId="1295519804" sldId="288"/>
            <ac:spMk id="6" creationId="{052CC8BC-6D8F-47AC-8622-9C379B0DBF2B}"/>
          </ac:spMkLst>
        </pc:spChg>
        <pc:picChg chg="add mod">
          <ac:chgData name="Ian Barker" userId="9e6eb2df4e8d04bf" providerId="LiveId" clId="{C96E658A-E4E8-4EE0-9639-0B37AEB56049}" dt="2020-08-09T18:29:21.613" v="8894" actId="1036"/>
          <ac:picMkLst>
            <pc:docMk/>
            <pc:sldMk cId="1295519804" sldId="288"/>
            <ac:picMk id="3" creationId="{0870E340-AE00-4497-BAAE-17FAB8CF8EDB}"/>
          </ac:picMkLst>
        </pc:picChg>
        <pc:picChg chg="add mod">
          <ac:chgData name="Ian Barker" userId="9e6eb2df4e8d04bf" providerId="LiveId" clId="{C96E658A-E4E8-4EE0-9639-0B37AEB56049}" dt="2020-08-09T18:29:26.398" v="8895" actId="1076"/>
          <ac:picMkLst>
            <pc:docMk/>
            <pc:sldMk cId="1295519804" sldId="288"/>
            <ac:picMk id="5" creationId="{2AFC82B9-05D8-4B07-AC48-7C444E38F1DA}"/>
          </ac:picMkLst>
        </pc:picChg>
        <pc:picChg chg="del">
          <ac:chgData name="Ian Barker" userId="9e6eb2df4e8d04bf" providerId="LiveId" clId="{C96E658A-E4E8-4EE0-9639-0B37AEB56049}" dt="2020-08-09T18:27:31.314" v="8793" actId="478"/>
          <ac:picMkLst>
            <pc:docMk/>
            <pc:sldMk cId="1295519804" sldId="288"/>
            <ac:picMk id="9" creationId="{E6151CB8-6DE0-4AF4-A0C8-A6E680194A50}"/>
          </ac:picMkLst>
        </pc:picChg>
      </pc:sldChg>
      <pc:sldChg chg="delSp modSp add mod">
        <pc:chgData name="Ian Barker" userId="9e6eb2df4e8d04bf" providerId="LiveId" clId="{C96E658A-E4E8-4EE0-9639-0B37AEB56049}" dt="2020-08-09T18:31:55.125" v="9259" actId="20577"/>
        <pc:sldMkLst>
          <pc:docMk/>
          <pc:sldMk cId="509270859" sldId="289"/>
        </pc:sldMkLst>
        <pc:spChg chg="mod">
          <ac:chgData name="Ian Barker" userId="9e6eb2df4e8d04bf" providerId="LiveId" clId="{C96E658A-E4E8-4EE0-9639-0B37AEB56049}" dt="2020-08-09T18:31:55.125" v="9259" actId="20577"/>
          <ac:spMkLst>
            <pc:docMk/>
            <pc:sldMk cId="509270859" sldId="289"/>
            <ac:spMk id="6" creationId="{052CC8BC-6D8F-47AC-8622-9C379B0DBF2B}"/>
          </ac:spMkLst>
        </pc:spChg>
        <pc:picChg chg="del">
          <ac:chgData name="Ian Barker" userId="9e6eb2df4e8d04bf" providerId="LiveId" clId="{C96E658A-E4E8-4EE0-9639-0B37AEB56049}" dt="2020-08-09T18:29:53.773" v="8898" actId="478"/>
          <ac:picMkLst>
            <pc:docMk/>
            <pc:sldMk cId="509270859" sldId="289"/>
            <ac:picMk id="3" creationId="{0870E340-AE00-4497-BAAE-17FAB8CF8EDB}"/>
          </ac:picMkLst>
        </pc:picChg>
        <pc:picChg chg="del">
          <ac:chgData name="Ian Barker" userId="9e6eb2df4e8d04bf" providerId="LiveId" clId="{C96E658A-E4E8-4EE0-9639-0B37AEB56049}" dt="2020-08-09T18:29:53.773" v="8898" actId="478"/>
          <ac:picMkLst>
            <pc:docMk/>
            <pc:sldMk cId="509270859" sldId="289"/>
            <ac:picMk id="5" creationId="{2AFC82B9-05D8-4B07-AC48-7C444E38F1DA}"/>
          </ac:picMkLst>
        </pc:picChg>
      </pc:sldChg>
      <pc:sldChg chg="addSp delSp modSp add mod ord">
        <pc:chgData name="Ian Barker" userId="9e6eb2df4e8d04bf" providerId="LiveId" clId="{C96E658A-E4E8-4EE0-9639-0B37AEB56049}" dt="2020-08-09T18:55:20.992" v="10772" actId="14100"/>
        <pc:sldMkLst>
          <pc:docMk/>
          <pc:sldMk cId="2407143560" sldId="290"/>
        </pc:sldMkLst>
        <pc:spChg chg="mod">
          <ac:chgData name="Ian Barker" userId="9e6eb2df4e8d04bf" providerId="LiveId" clId="{C96E658A-E4E8-4EE0-9639-0B37AEB56049}" dt="2020-08-09T18:55:20.992" v="10772" actId="14100"/>
          <ac:spMkLst>
            <pc:docMk/>
            <pc:sldMk cId="2407143560" sldId="290"/>
            <ac:spMk id="6" creationId="{052CC8BC-6D8F-47AC-8622-9C379B0DBF2B}"/>
          </ac:spMkLst>
        </pc:spChg>
        <pc:spChg chg="mod">
          <ac:chgData name="Ian Barker" userId="9e6eb2df4e8d04bf" providerId="LiveId" clId="{C96E658A-E4E8-4EE0-9639-0B37AEB56049}" dt="2020-08-09T18:52:02.531" v="10429" actId="20577"/>
          <ac:spMkLst>
            <pc:docMk/>
            <pc:sldMk cId="2407143560" sldId="290"/>
            <ac:spMk id="16" creationId="{F3F5BEDC-9CFE-4553-9AD2-2494BE6A51A0}"/>
          </ac:spMkLst>
        </pc:spChg>
        <pc:picChg chg="add del">
          <ac:chgData name="Ian Barker" userId="9e6eb2df4e8d04bf" providerId="LiveId" clId="{C96E658A-E4E8-4EE0-9639-0B37AEB56049}" dt="2020-08-09T18:54:47.335" v="10752" actId="22"/>
          <ac:picMkLst>
            <pc:docMk/>
            <pc:sldMk cId="2407143560" sldId="290"/>
            <ac:picMk id="3" creationId="{F39C98D0-73BF-408F-BD44-5648BA308F8E}"/>
          </ac:picMkLst>
        </pc:picChg>
        <pc:picChg chg="add del">
          <ac:chgData name="Ian Barker" userId="9e6eb2df4e8d04bf" providerId="LiveId" clId="{C96E658A-E4E8-4EE0-9639-0B37AEB56049}" dt="2020-08-09T18:54:50.898" v="10754" actId="22"/>
          <ac:picMkLst>
            <pc:docMk/>
            <pc:sldMk cId="2407143560" sldId="290"/>
            <ac:picMk id="5" creationId="{8CFDE875-8BF8-47A7-9DAA-F59AB89C582F}"/>
          </ac:picMkLst>
        </pc:picChg>
      </pc:sldChg>
      <pc:sldChg chg="addSp delSp modSp add mod">
        <pc:chgData name="Ian Barker" userId="9e6eb2df4e8d04bf" providerId="LiveId" clId="{C96E658A-E4E8-4EE0-9639-0B37AEB56049}" dt="2020-08-09T18:39:09.102" v="9932" actId="20577"/>
        <pc:sldMkLst>
          <pc:docMk/>
          <pc:sldMk cId="243874319" sldId="291"/>
        </pc:sldMkLst>
        <pc:spChg chg="mod">
          <ac:chgData name="Ian Barker" userId="9e6eb2df4e8d04bf" providerId="LiveId" clId="{C96E658A-E4E8-4EE0-9639-0B37AEB56049}" dt="2020-08-09T18:39:09.102" v="9932" actId="20577"/>
          <ac:spMkLst>
            <pc:docMk/>
            <pc:sldMk cId="243874319" sldId="291"/>
            <ac:spMk id="2" creationId="{0E76E21A-8CC5-48A1-83D1-D4558E3700A4}"/>
          </ac:spMkLst>
        </pc:spChg>
        <pc:picChg chg="add mod modCrop">
          <ac:chgData name="Ian Barker" userId="9e6eb2df4e8d04bf" providerId="LiveId" clId="{C96E658A-E4E8-4EE0-9639-0B37AEB56049}" dt="2020-08-09T18:35:56.815" v="9603" actId="732"/>
          <ac:picMkLst>
            <pc:docMk/>
            <pc:sldMk cId="243874319" sldId="291"/>
            <ac:picMk id="4" creationId="{D8F229AB-BCF3-4CDF-9053-B1B1507D93CE}"/>
          </ac:picMkLst>
        </pc:picChg>
        <pc:picChg chg="add mod">
          <ac:chgData name="Ian Barker" userId="9e6eb2df4e8d04bf" providerId="LiveId" clId="{C96E658A-E4E8-4EE0-9639-0B37AEB56049}" dt="2020-08-09T18:38:38.036" v="9916" actId="14100"/>
          <ac:picMkLst>
            <pc:docMk/>
            <pc:sldMk cId="243874319" sldId="291"/>
            <ac:picMk id="6" creationId="{394FBFF6-B723-4ADE-B145-F9C76340D36B}"/>
          </ac:picMkLst>
        </pc:picChg>
        <pc:picChg chg="del">
          <ac:chgData name="Ian Barker" userId="9e6eb2df4e8d04bf" providerId="LiveId" clId="{C96E658A-E4E8-4EE0-9639-0B37AEB56049}" dt="2020-08-09T18:35:02.143" v="9587" actId="478"/>
          <ac:picMkLst>
            <pc:docMk/>
            <pc:sldMk cId="243874319" sldId="291"/>
            <ac:picMk id="7" creationId="{271BA1BD-CAED-4D38-95B0-3C78B29ED4F7}"/>
          </ac:picMkLst>
        </pc:picChg>
      </pc:sldChg>
      <pc:sldChg chg="addSp modSp add mod">
        <pc:chgData name="Ian Barker" userId="9e6eb2df4e8d04bf" providerId="LiveId" clId="{C96E658A-E4E8-4EE0-9639-0B37AEB56049}" dt="2020-08-09T18:48:27.381" v="10126" actId="20577"/>
        <pc:sldMkLst>
          <pc:docMk/>
          <pc:sldMk cId="2182248688" sldId="292"/>
        </pc:sldMkLst>
        <pc:spChg chg="mod">
          <ac:chgData name="Ian Barker" userId="9e6eb2df4e8d04bf" providerId="LiveId" clId="{C96E658A-E4E8-4EE0-9639-0B37AEB56049}" dt="2020-08-09T18:48:27.381" v="10126" actId="20577"/>
          <ac:spMkLst>
            <pc:docMk/>
            <pc:sldMk cId="2182248688" sldId="292"/>
            <ac:spMk id="6" creationId="{052CC8BC-6D8F-47AC-8622-9C379B0DBF2B}"/>
          </ac:spMkLst>
        </pc:spChg>
        <pc:picChg chg="add mod">
          <ac:chgData name="Ian Barker" userId="9e6eb2df4e8d04bf" providerId="LiveId" clId="{C96E658A-E4E8-4EE0-9639-0B37AEB56049}" dt="2020-08-09T18:47:18.870" v="10050" actId="1076"/>
          <ac:picMkLst>
            <pc:docMk/>
            <pc:sldMk cId="2182248688" sldId="292"/>
            <ac:picMk id="3" creationId="{BCC109DB-97E8-4067-93D7-C578BE85CA41}"/>
          </ac:picMkLst>
        </pc:picChg>
      </pc:sldChg>
      <pc:sldChg chg="addSp delSp modSp add mod">
        <pc:chgData name="Ian Barker" userId="9e6eb2df4e8d04bf" providerId="LiveId" clId="{C96E658A-E4E8-4EE0-9639-0B37AEB56049}" dt="2020-08-09T18:50:10.441" v="10279" actId="1035"/>
        <pc:sldMkLst>
          <pc:docMk/>
          <pc:sldMk cId="3572695392" sldId="293"/>
        </pc:sldMkLst>
        <pc:spChg chg="mod">
          <ac:chgData name="Ian Barker" userId="9e6eb2df4e8d04bf" providerId="LiveId" clId="{C96E658A-E4E8-4EE0-9639-0B37AEB56049}" dt="2020-08-09T18:50:04.938" v="10261" actId="313"/>
          <ac:spMkLst>
            <pc:docMk/>
            <pc:sldMk cId="3572695392" sldId="293"/>
            <ac:spMk id="6" creationId="{052CC8BC-6D8F-47AC-8622-9C379B0DBF2B}"/>
          </ac:spMkLst>
        </pc:spChg>
        <pc:picChg chg="del">
          <ac:chgData name="Ian Barker" userId="9e6eb2df4e8d04bf" providerId="LiveId" clId="{C96E658A-E4E8-4EE0-9639-0B37AEB56049}" dt="2020-08-09T18:48:44.826" v="10147" actId="478"/>
          <ac:picMkLst>
            <pc:docMk/>
            <pc:sldMk cId="3572695392" sldId="293"/>
            <ac:picMk id="3" creationId="{BCC109DB-97E8-4067-93D7-C578BE85CA41}"/>
          </ac:picMkLst>
        </pc:picChg>
        <pc:picChg chg="add mod">
          <ac:chgData name="Ian Barker" userId="9e6eb2df4e8d04bf" providerId="LiveId" clId="{C96E658A-E4E8-4EE0-9639-0B37AEB56049}" dt="2020-08-09T18:50:10.441" v="10279" actId="1035"/>
          <ac:picMkLst>
            <pc:docMk/>
            <pc:sldMk cId="3572695392" sldId="293"/>
            <ac:picMk id="4" creationId="{4E34CCC3-EA25-40FD-808C-4B3EF98B8AD2}"/>
          </ac:picMkLst>
        </pc:picChg>
      </pc:sldChg>
      <pc:sldChg chg="addSp delSp modSp add mod">
        <pc:chgData name="Ian Barker" userId="9e6eb2df4e8d04bf" providerId="LiveId" clId="{C96E658A-E4E8-4EE0-9639-0B37AEB56049}" dt="2020-08-09T18:51:26.936" v="10368" actId="113"/>
        <pc:sldMkLst>
          <pc:docMk/>
          <pc:sldMk cId="3106230851" sldId="294"/>
        </pc:sldMkLst>
        <pc:spChg chg="mod">
          <ac:chgData name="Ian Barker" userId="9e6eb2df4e8d04bf" providerId="LiveId" clId="{C96E658A-E4E8-4EE0-9639-0B37AEB56049}" dt="2020-08-09T18:51:26.936" v="10368" actId="113"/>
          <ac:spMkLst>
            <pc:docMk/>
            <pc:sldMk cId="3106230851" sldId="294"/>
            <ac:spMk id="6" creationId="{052CC8BC-6D8F-47AC-8622-9C379B0DBF2B}"/>
          </ac:spMkLst>
        </pc:spChg>
        <pc:picChg chg="add mod">
          <ac:chgData name="Ian Barker" userId="9e6eb2df4e8d04bf" providerId="LiveId" clId="{C96E658A-E4E8-4EE0-9639-0B37AEB56049}" dt="2020-08-09T18:50:57.962" v="10286" actId="1076"/>
          <ac:picMkLst>
            <pc:docMk/>
            <pc:sldMk cId="3106230851" sldId="294"/>
            <ac:picMk id="3" creationId="{9CDF2E0E-FEEC-49FA-B2F3-3BFE586CE741}"/>
          </ac:picMkLst>
        </pc:picChg>
        <pc:picChg chg="del mod">
          <ac:chgData name="Ian Barker" userId="9e6eb2df4e8d04bf" providerId="LiveId" clId="{C96E658A-E4E8-4EE0-9639-0B37AEB56049}" dt="2020-08-09T18:50:50.978" v="10284" actId="478"/>
          <ac:picMkLst>
            <pc:docMk/>
            <pc:sldMk cId="3106230851" sldId="294"/>
            <ac:picMk id="4" creationId="{4E34CCC3-EA25-40FD-808C-4B3EF98B8AD2}"/>
          </ac:picMkLst>
        </pc:picChg>
      </pc:sldChg>
      <pc:sldChg chg="add">
        <pc:chgData name="Ian Barker" userId="9e6eb2df4e8d04bf" providerId="LiveId" clId="{C96E658A-E4E8-4EE0-9639-0B37AEB56049}" dt="2020-08-09T18:51:36.256" v="10369"/>
        <pc:sldMkLst>
          <pc:docMk/>
          <pc:sldMk cId="2485203052" sldId="295"/>
        </pc:sldMkLst>
      </pc:sldChg>
      <pc:sldChg chg="addSp modSp add mod">
        <pc:chgData name="Ian Barker" userId="9e6eb2df4e8d04bf" providerId="LiveId" clId="{C96E658A-E4E8-4EE0-9639-0B37AEB56049}" dt="2020-08-09T19:01:58.233" v="11352" actId="12"/>
        <pc:sldMkLst>
          <pc:docMk/>
          <pc:sldMk cId="4039769966" sldId="296"/>
        </pc:sldMkLst>
        <pc:spChg chg="add mod">
          <ac:chgData name="Ian Barker" userId="9e6eb2df4e8d04bf" providerId="LiveId" clId="{C96E658A-E4E8-4EE0-9639-0B37AEB56049}" dt="2020-08-09T19:01:58.233" v="11352" actId="12"/>
          <ac:spMkLst>
            <pc:docMk/>
            <pc:sldMk cId="4039769966" sldId="296"/>
            <ac:spMk id="2" creationId="{D7258E7C-69E5-46E6-86C7-5D8D34AB907B}"/>
          </ac:spMkLst>
        </pc:spChg>
        <pc:spChg chg="mod">
          <ac:chgData name="Ian Barker" userId="9e6eb2df4e8d04bf" providerId="LiveId" clId="{C96E658A-E4E8-4EE0-9639-0B37AEB56049}" dt="2020-08-09T18:59:26.526" v="11138" actId="14100"/>
          <ac:spMkLst>
            <pc:docMk/>
            <pc:sldMk cId="4039769966" sldId="296"/>
            <ac:spMk id="6" creationId="{052CC8BC-6D8F-47AC-8622-9C379B0DBF2B}"/>
          </ac:spMkLst>
        </pc:spChg>
        <pc:spChg chg="mod">
          <ac:chgData name="Ian Barker" userId="9e6eb2df4e8d04bf" providerId="LiveId" clId="{C96E658A-E4E8-4EE0-9639-0B37AEB56049}" dt="2020-08-09T18:56:12.897" v="10794" actId="5793"/>
          <ac:spMkLst>
            <pc:docMk/>
            <pc:sldMk cId="4039769966" sldId="296"/>
            <ac:spMk id="16" creationId="{F3F5BEDC-9CFE-4553-9AD2-2494BE6A51A0}"/>
          </ac:spMkLst>
        </pc:spChg>
      </pc:sldChg>
      <pc:sldChg chg="delSp modSp add mod">
        <pc:chgData name="Ian Barker" userId="9e6eb2df4e8d04bf" providerId="LiveId" clId="{C96E658A-E4E8-4EE0-9639-0B37AEB56049}" dt="2020-08-09T19:04:20.380" v="11641" actId="113"/>
        <pc:sldMkLst>
          <pc:docMk/>
          <pc:sldMk cId="1065588745" sldId="297"/>
        </pc:sldMkLst>
        <pc:spChg chg="del">
          <ac:chgData name="Ian Barker" userId="9e6eb2df4e8d04bf" providerId="LiveId" clId="{C96E658A-E4E8-4EE0-9639-0B37AEB56049}" dt="2020-08-09T19:02:50.565" v="11446" actId="478"/>
          <ac:spMkLst>
            <pc:docMk/>
            <pc:sldMk cId="1065588745" sldId="297"/>
            <ac:spMk id="2" creationId="{D7258E7C-69E5-46E6-86C7-5D8D34AB907B}"/>
          </ac:spMkLst>
        </pc:spChg>
        <pc:spChg chg="mod">
          <ac:chgData name="Ian Barker" userId="9e6eb2df4e8d04bf" providerId="LiveId" clId="{C96E658A-E4E8-4EE0-9639-0B37AEB56049}" dt="2020-08-09T19:04:20.380" v="11641" actId="113"/>
          <ac:spMkLst>
            <pc:docMk/>
            <pc:sldMk cId="1065588745" sldId="297"/>
            <ac:spMk id="6" creationId="{052CC8BC-6D8F-47AC-8622-9C379B0DBF2B}"/>
          </ac:spMkLst>
        </pc:spChg>
      </pc:sldChg>
      <pc:sldChg chg="modSp add mod">
        <pc:chgData name="Ian Barker" userId="9e6eb2df4e8d04bf" providerId="LiveId" clId="{C96E658A-E4E8-4EE0-9639-0B37AEB56049}" dt="2020-08-09T19:14:39.574" v="11938" actId="14100"/>
        <pc:sldMkLst>
          <pc:docMk/>
          <pc:sldMk cId="636133527" sldId="298"/>
        </pc:sldMkLst>
        <pc:spChg chg="mod">
          <ac:chgData name="Ian Barker" userId="9e6eb2df4e8d04bf" providerId="LiveId" clId="{C96E658A-E4E8-4EE0-9639-0B37AEB56049}" dt="2020-08-09T19:14:39.574" v="11938" actId="14100"/>
          <ac:spMkLst>
            <pc:docMk/>
            <pc:sldMk cId="636133527" sldId="298"/>
            <ac:spMk id="6" creationId="{052CC8BC-6D8F-47AC-8622-9C379B0DBF2B}"/>
          </ac:spMkLst>
        </pc:spChg>
        <pc:spChg chg="mod">
          <ac:chgData name="Ian Barker" userId="9e6eb2df4e8d04bf" providerId="LiveId" clId="{C96E658A-E4E8-4EE0-9639-0B37AEB56049}" dt="2020-08-09T19:04:58.233" v="11657" actId="20577"/>
          <ac:spMkLst>
            <pc:docMk/>
            <pc:sldMk cId="636133527" sldId="298"/>
            <ac:spMk id="16" creationId="{F3F5BEDC-9CFE-4553-9AD2-2494BE6A51A0}"/>
          </ac:spMkLst>
        </pc:spChg>
      </pc:sldChg>
      <pc:sldMasterChg chg="delSldLayout">
        <pc:chgData name="Ian Barker" userId="9e6eb2df4e8d04bf" providerId="LiveId" clId="{C96E658A-E4E8-4EE0-9639-0B37AEB56049}" dt="2020-08-09T19:09:32.503" v="11828" actId="2696"/>
        <pc:sldMasterMkLst>
          <pc:docMk/>
          <pc:sldMasterMk cId="0" sldId="2147483658"/>
        </pc:sldMasterMkLst>
        <pc:sldLayoutChg chg="del">
          <pc:chgData name="Ian Barker" userId="9e6eb2df4e8d04bf" providerId="LiveId" clId="{C96E658A-E4E8-4EE0-9639-0B37AEB56049}" dt="2020-08-09T19:09:32.503" v="11828" actId="2696"/>
          <pc:sldLayoutMkLst>
            <pc:docMk/>
            <pc:sldMasterMk cId="0" sldId="2147483658"/>
            <pc:sldLayoutMk cId="0" sldId="2147483654"/>
          </pc:sldLayoutMkLst>
        </pc:sldLayoutChg>
      </pc:sldMasterChg>
    </pc:docChg>
  </pc:docChgLst>
  <pc:docChgLst>
    <pc:chgData name="Ian Barker" userId="9e6eb2df4e8d04bf" providerId="LiveId" clId="{1210835B-EBE5-42B2-8234-ED0A50C2540D}"/>
    <pc:docChg chg="undo custSel addSld delSld modSld sldOrd modShowInfo">
      <pc:chgData name="Ian Barker" userId="9e6eb2df4e8d04bf" providerId="LiveId" clId="{1210835B-EBE5-42B2-8234-ED0A50C2540D}" dt="2020-08-16T21:42:36.735" v="3156" actId="27803"/>
      <pc:docMkLst>
        <pc:docMk/>
      </pc:docMkLst>
      <pc:sldChg chg="modTransition">
        <pc:chgData name="Ian Barker" userId="9e6eb2df4e8d04bf" providerId="LiveId" clId="{1210835B-EBE5-42B2-8234-ED0A50C2540D}" dt="2020-08-16T21:36:54.046" v="3154"/>
        <pc:sldMkLst>
          <pc:docMk/>
          <pc:sldMk cId="0" sldId="256"/>
        </pc:sldMkLst>
      </pc:sldChg>
      <pc:sldChg chg="modSp mod modTransition">
        <pc:chgData name="Ian Barker" userId="9e6eb2df4e8d04bf" providerId="LiveId" clId="{1210835B-EBE5-42B2-8234-ED0A50C2540D}" dt="2020-08-16T21:36:54.046" v="3154"/>
        <pc:sldMkLst>
          <pc:docMk/>
          <pc:sldMk cId="0" sldId="257"/>
        </pc:sldMkLst>
        <pc:spChg chg="mod">
          <ac:chgData name="Ian Barker" userId="9e6eb2df4e8d04bf" providerId="LiveId" clId="{1210835B-EBE5-42B2-8234-ED0A50C2540D}" dt="2020-08-16T14:37:32.035" v="20" actId="255"/>
          <ac:spMkLst>
            <pc:docMk/>
            <pc:sldMk cId="0" sldId="257"/>
            <ac:spMk id="54" creationId="{00000000-0000-0000-0000-000000000000}"/>
          </ac:spMkLst>
        </pc:spChg>
        <pc:spChg chg="mod">
          <ac:chgData name="Ian Barker" userId="9e6eb2df4e8d04bf" providerId="LiveId" clId="{1210835B-EBE5-42B2-8234-ED0A50C2540D}" dt="2020-08-16T14:37:49.717" v="21" actId="2711"/>
          <ac:spMkLst>
            <pc:docMk/>
            <pc:sldMk cId="0" sldId="257"/>
            <ac:spMk id="55" creationId="{00000000-0000-0000-0000-000000000000}"/>
          </ac:spMkLst>
        </pc:spChg>
      </pc:sldChg>
      <pc:sldChg chg="del">
        <pc:chgData name="Ian Barker" userId="9e6eb2df4e8d04bf" providerId="LiveId" clId="{1210835B-EBE5-42B2-8234-ED0A50C2540D}" dt="2020-08-16T20:57:17.426" v="2850" actId="2696"/>
        <pc:sldMkLst>
          <pc:docMk/>
          <pc:sldMk cId="0" sldId="258"/>
        </pc:sldMkLst>
      </pc:sldChg>
      <pc:sldChg chg="modTransition">
        <pc:chgData name="Ian Barker" userId="9e6eb2df4e8d04bf" providerId="LiveId" clId="{1210835B-EBE5-42B2-8234-ED0A50C2540D}" dt="2020-08-16T21:36:54.046" v="3154"/>
        <pc:sldMkLst>
          <pc:docMk/>
          <pc:sldMk cId="0" sldId="260"/>
        </pc:sldMkLst>
      </pc:sldChg>
      <pc:sldChg chg="modSp mod modTransition">
        <pc:chgData name="Ian Barker" userId="9e6eb2df4e8d04bf" providerId="LiveId" clId="{1210835B-EBE5-42B2-8234-ED0A50C2540D}" dt="2020-08-16T21:36:54.046" v="3154"/>
        <pc:sldMkLst>
          <pc:docMk/>
          <pc:sldMk cId="3163484134" sldId="261"/>
        </pc:sldMkLst>
        <pc:spChg chg="mod">
          <ac:chgData name="Ian Barker" userId="9e6eb2df4e8d04bf" providerId="LiveId" clId="{1210835B-EBE5-42B2-8234-ED0A50C2540D}" dt="2020-08-16T15:32:53.146" v="30" actId="20577"/>
          <ac:spMkLst>
            <pc:docMk/>
            <pc:sldMk cId="3163484134" sldId="261"/>
            <ac:spMk id="16" creationId="{F3F5BEDC-9CFE-4553-9AD2-2494BE6A51A0}"/>
          </ac:spMkLst>
        </pc:spChg>
        <pc:spChg chg="mod">
          <ac:chgData name="Ian Barker" userId="9e6eb2df4e8d04bf" providerId="LiveId" clId="{1210835B-EBE5-42B2-8234-ED0A50C2540D}" dt="2020-08-16T15:40:32.954" v="797" actId="20577"/>
          <ac:spMkLst>
            <pc:docMk/>
            <pc:sldMk cId="3163484134" sldId="261"/>
            <ac:spMk id="18" creationId="{FAB63F3A-60E9-4491-AEFF-60A846B1EBBE}"/>
          </ac:spMkLst>
        </pc:spChg>
      </pc:sldChg>
      <pc:sldChg chg="addSp delSp modSp mod modTransition">
        <pc:chgData name="Ian Barker" userId="9e6eb2df4e8d04bf" providerId="LiveId" clId="{1210835B-EBE5-42B2-8234-ED0A50C2540D}" dt="2020-08-16T21:36:54.046" v="3154"/>
        <pc:sldMkLst>
          <pc:docMk/>
          <pc:sldMk cId="4137682156" sldId="262"/>
        </pc:sldMkLst>
        <pc:spChg chg="mod">
          <ac:chgData name="Ian Barker" userId="9e6eb2df4e8d04bf" providerId="LiveId" clId="{1210835B-EBE5-42B2-8234-ED0A50C2540D}" dt="2020-08-16T19:31:05.640" v="1241" actId="20577"/>
          <ac:spMkLst>
            <pc:docMk/>
            <pc:sldMk cId="4137682156" sldId="262"/>
            <ac:spMk id="16" creationId="{F3F5BEDC-9CFE-4553-9AD2-2494BE6A51A0}"/>
          </ac:spMkLst>
        </pc:spChg>
        <pc:spChg chg="del mod">
          <ac:chgData name="Ian Barker" userId="9e6eb2df4e8d04bf" providerId="LiveId" clId="{1210835B-EBE5-42B2-8234-ED0A50C2540D}" dt="2020-08-16T19:24:51.456" v="1133" actId="478"/>
          <ac:spMkLst>
            <pc:docMk/>
            <pc:sldMk cId="4137682156" sldId="262"/>
            <ac:spMk id="18" creationId="{FAB63F3A-60E9-4491-AEFF-60A846B1EBBE}"/>
          </ac:spMkLst>
        </pc:spChg>
        <pc:picChg chg="add mod">
          <ac:chgData name="Ian Barker" userId="9e6eb2df4e8d04bf" providerId="LiveId" clId="{1210835B-EBE5-42B2-8234-ED0A50C2540D}" dt="2020-08-16T19:28:32.819" v="1144" actId="1440"/>
          <ac:picMkLst>
            <pc:docMk/>
            <pc:sldMk cId="4137682156" sldId="262"/>
            <ac:picMk id="3" creationId="{1E808C56-8855-43F0-B3CD-8AC4458BEAE8}"/>
          </ac:picMkLst>
        </pc:picChg>
      </pc:sldChg>
      <pc:sldChg chg="addSp delSp modSp mod modTransition">
        <pc:chgData name="Ian Barker" userId="9e6eb2df4e8d04bf" providerId="LiveId" clId="{1210835B-EBE5-42B2-8234-ED0A50C2540D}" dt="2020-08-16T21:36:54.046" v="3154"/>
        <pc:sldMkLst>
          <pc:docMk/>
          <pc:sldMk cId="797380879" sldId="263"/>
        </pc:sldMkLst>
        <pc:spChg chg="add del mod">
          <ac:chgData name="Ian Barker" userId="9e6eb2df4e8d04bf" providerId="LiveId" clId="{1210835B-EBE5-42B2-8234-ED0A50C2540D}" dt="2020-08-16T15:46:24.046" v="994" actId="33987"/>
          <ac:spMkLst>
            <pc:docMk/>
            <pc:sldMk cId="797380879" sldId="263"/>
            <ac:spMk id="2" creationId="{8BF15093-AA95-4794-A3F8-093214221AF2}"/>
          </ac:spMkLst>
        </pc:spChg>
        <pc:spChg chg="mod">
          <ac:chgData name="Ian Barker" userId="9e6eb2df4e8d04bf" providerId="LiveId" clId="{1210835B-EBE5-42B2-8234-ED0A50C2540D}" dt="2020-08-16T15:42:59.040" v="907" actId="20577"/>
          <ac:spMkLst>
            <pc:docMk/>
            <pc:sldMk cId="797380879" sldId="263"/>
            <ac:spMk id="16" creationId="{F3F5BEDC-9CFE-4553-9AD2-2494BE6A51A0}"/>
          </ac:spMkLst>
        </pc:spChg>
        <pc:spChg chg="mod">
          <ac:chgData name="Ian Barker" userId="9e6eb2df4e8d04bf" providerId="LiveId" clId="{1210835B-EBE5-42B2-8234-ED0A50C2540D}" dt="2020-08-16T15:50:06.018" v="1075"/>
          <ac:spMkLst>
            <pc:docMk/>
            <pc:sldMk cId="797380879" sldId="263"/>
            <ac:spMk id="18" creationId="{FAB63F3A-60E9-4491-AEFF-60A846B1EBBE}"/>
          </ac:spMkLst>
        </pc:spChg>
      </pc:sldChg>
      <pc:sldChg chg="del">
        <pc:chgData name="Ian Barker" userId="9e6eb2df4e8d04bf" providerId="LiveId" clId="{1210835B-EBE5-42B2-8234-ED0A50C2540D}" dt="2020-08-16T20:12:16.462" v="1851" actId="47"/>
        <pc:sldMkLst>
          <pc:docMk/>
          <pc:sldMk cId="483874329" sldId="264"/>
        </pc:sldMkLst>
      </pc:sldChg>
      <pc:sldChg chg="addSp delSp modSp mod modTransition">
        <pc:chgData name="Ian Barker" userId="9e6eb2df4e8d04bf" providerId="LiveId" clId="{1210835B-EBE5-42B2-8234-ED0A50C2540D}" dt="2020-08-16T21:36:54.046" v="3154"/>
        <pc:sldMkLst>
          <pc:docMk/>
          <pc:sldMk cId="147057485" sldId="265"/>
        </pc:sldMkLst>
        <pc:spChg chg="add mod">
          <ac:chgData name="Ian Barker" userId="9e6eb2df4e8d04bf" providerId="LiveId" clId="{1210835B-EBE5-42B2-8234-ED0A50C2540D}" dt="2020-08-16T19:51:00.274" v="1348" actId="1076"/>
          <ac:spMkLst>
            <pc:docMk/>
            <pc:sldMk cId="147057485" sldId="265"/>
            <ac:spMk id="5" creationId="{7B92BFB7-A351-4126-86B7-F70F3A57A926}"/>
          </ac:spMkLst>
        </pc:spChg>
        <pc:spChg chg="add mod">
          <ac:chgData name="Ian Barker" userId="9e6eb2df4e8d04bf" providerId="LiveId" clId="{1210835B-EBE5-42B2-8234-ED0A50C2540D}" dt="2020-08-16T19:55:08.203" v="1483" actId="688"/>
          <ac:spMkLst>
            <pc:docMk/>
            <pc:sldMk cId="147057485" sldId="265"/>
            <ac:spMk id="6" creationId="{BC6CBE42-3EFD-4627-BFC1-D0DD4BA136C6}"/>
          </ac:spMkLst>
        </pc:spChg>
        <pc:spChg chg="mod">
          <ac:chgData name="Ian Barker" userId="9e6eb2df4e8d04bf" providerId="LiveId" clId="{1210835B-EBE5-42B2-8234-ED0A50C2540D}" dt="2020-08-16T19:31:44.619" v="1244"/>
          <ac:spMkLst>
            <pc:docMk/>
            <pc:sldMk cId="147057485" sldId="265"/>
            <ac:spMk id="16" creationId="{F3F5BEDC-9CFE-4553-9AD2-2494BE6A51A0}"/>
          </ac:spMkLst>
        </pc:spChg>
        <pc:spChg chg="mod">
          <ac:chgData name="Ian Barker" userId="9e6eb2df4e8d04bf" providerId="LiveId" clId="{1210835B-EBE5-42B2-8234-ED0A50C2540D}" dt="2020-08-16T19:57:15.873" v="1537" actId="1036"/>
          <ac:spMkLst>
            <pc:docMk/>
            <pc:sldMk cId="147057485" sldId="265"/>
            <ac:spMk id="18" creationId="{FAB63F3A-60E9-4491-AEFF-60A846B1EBBE}"/>
          </ac:spMkLst>
        </pc:spChg>
        <pc:picChg chg="add mod">
          <ac:chgData name="Ian Barker" userId="9e6eb2df4e8d04bf" providerId="LiveId" clId="{1210835B-EBE5-42B2-8234-ED0A50C2540D}" dt="2020-08-16T19:56:14.894" v="1489"/>
          <ac:picMkLst>
            <pc:docMk/>
            <pc:sldMk cId="147057485" sldId="265"/>
            <ac:picMk id="3" creationId="{43F727E9-9B00-4B48-9FAD-E765D751FF24}"/>
          </ac:picMkLst>
        </pc:picChg>
        <pc:picChg chg="del">
          <ac:chgData name="Ian Barker" userId="9e6eb2df4e8d04bf" providerId="LiveId" clId="{1210835B-EBE5-42B2-8234-ED0A50C2540D}" dt="2020-08-16T19:44:25.614" v="1245" actId="478"/>
          <ac:picMkLst>
            <pc:docMk/>
            <pc:sldMk cId="147057485" sldId="265"/>
            <ac:picMk id="4" creationId="{6B8D9D11-8C87-4206-8AE8-06557DD38AC7}"/>
          </ac:picMkLst>
        </pc:picChg>
      </pc:sldChg>
      <pc:sldChg chg="addSp delSp modSp mod modTransition">
        <pc:chgData name="Ian Barker" userId="9e6eb2df4e8d04bf" providerId="LiveId" clId="{1210835B-EBE5-42B2-8234-ED0A50C2540D}" dt="2020-08-16T21:36:54.046" v="3154"/>
        <pc:sldMkLst>
          <pc:docMk/>
          <pc:sldMk cId="2222957051" sldId="266"/>
        </pc:sldMkLst>
        <pc:spChg chg="add mod">
          <ac:chgData name="Ian Barker" userId="9e6eb2df4e8d04bf" providerId="LiveId" clId="{1210835B-EBE5-42B2-8234-ED0A50C2540D}" dt="2020-08-16T20:03:03.512" v="1700" actId="14100"/>
          <ac:spMkLst>
            <pc:docMk/>
            <pc:sldMk cId="2222957051" sldId="266"/>
            <ac:spMk id="7" creationId="{45AAD67B-A6F8-4758-ABCB-A114EEBD48A0}"/>
          </ac:spMkLst>
        </pc:spChg>
        <pc:spChg chg="mod">
          <ac:chgData name="Ian Barker" userId="9e6eb2df4e8d04bf" providerId="LiveId" clId="{1210835B-EBE5-42B2-8234-ED0A50C2540D}" dt="2020-08-16T19:58:04.021" v="1538"/>
          <ac:spMkLst>
            <pc:docMk/>
            <pc:sldMk cId="2222957051" sldId="266"/>
            <ac:spMk id="16" creationId="{F3F5BEDC-9CFE-4553-9AD2-2494BE6A51A0}"/>
          </ac:spMkLst>
        </pc:spChg>
        <pc:spChg chg="mod">
          <ac:chgData name="Ian Barker" userId="9e6eb2df4e8d04bf" providerId="LiveId" clId="{1210835B-EBE5-42B2-8234-ED0A50C2540D}" dt="2020-08-16T20:03:29.485" v="1713" actId="1076"/>
          <ac:spMkLst>
            <pc:docMk/>
            <pc:sldMk cId="2222957051" sldId="266"/>
            <ac:spMk id="18" creationId="{FAB63F3A-60E9-4491-AEFF-60A846B1EBBE}"/>
          </ac:spMkLst>
        </pc:spChg>
        <pc:picChg chg="add mod">
          <ac:chgData name="Ian Barker" userId="9e6eb2df4e8d04bf" providerId="LiveId" clId="{1210835B-EBE5-42B2-8234-ED0A50C2540D}" dt="2020-08-16T20:03:16.482" v="1712" actId="1035"/>
          <ac:picMkLst>
            <pc:docMk/>
            <pc:sldMk cId="2222957051" sldId="266"/>
            <ac:picMk id="3" creationId="{67EAE9B9-AEA7-4887-879B-9C7D38973A5B}"/>
          </ac:picMkLst>
        </pc:picChg>
        <pc:picChg chg="del">
          <ac:chgData name="Ian Barker" userId="9e6eb2df4e8d04bf" providerId="LiveId" clId="{1210835B-EBE5-42B2-8234-ED0A50C2540D}" dt="2020-08-16T19:58:24.696" v="1539" actId="478"/>
          <ac:picMkLst>
            <pc:docMk/>
            <pc:sldMk cId="2222957051" sldId="266"/>
            <ac:picMk id="6" creationId="{E637356E-9123-45FC-9949-D84D291FC705}"/>
          </ac:picMkLst>
        </pc:picChg>
      </pc:sldChg>
      <pc:sldChg chg="addSp delSp modSp mod modTransition">
        <pc:chgData name="Ian Barker" userId="9e6eb2df4e8d04bf" providerId="LiveId" clId="{1210835B-EBE5-42B2-8234-ED0A50C2540D}" dt="2020-08-16T21:36:54.046" v="3154"/>
        <pc:sldMkLst>
          <pc:docMk/>
          <pc:sldMk cId="448350814" sldId="267"/>
        </pc:sldMkLst>
        <pc:spChg chg="del">
          <ac:chgData name="Ian Barker" userId="9e6eb2df4e8d04bf" providerId="LiveId" clId="{1210835B-EBE5-42B2-8234-ED0A50C2540D}" dt="2020-08-16T20:10:17.626" v="1779" actId="478"/>
          <ac:spMkLst>
            <pc:docMk/>
            <pc:sldMk cId="448350814" sldId="267"/>
            <ac:spMk id="9" creationId="{55CAF9C4-DF19-4513-9F8E-719821C578FC}"/>
          </ac:spMkLst>
        </pc:spChg>
        <pc:spChg chg="mod">
          <ac:chgData name="Ian Barker" userId="9e6eb2df4e8d04bf" providerId="LiveId" clId="{1210835B-EBE5-42B2-8234-ED0A50C2540D}" dt="2020-08-16T20:12:01.965" v="1850" actId="20577"/>
          <ac:spMkLst>
            <pc:docMk/>
            <pc:sldMk cId="448350814" sldId="267"/>
            <ac:spMk id="16" creationId="{F3F5BEDC-9CFE-4553-9AD2-2494BE6A51A0}"/>
          </ac:spMkLst>
        </pc:spChg>
        <pc:spChg chg="mod">
          <ac:chgData name="Ian Barker" userId="9e6eb2df4e8d04bf" providerId="LiveId" clId="{1210835B-EBE5-42B2-8234-ED0A50C2540D}" dt="2020-08-16T20:10:23.778" v="1780" actId="1076"/>
          <ac:spMkLst>
            <pc:docMk/>
            <pc:sldMk cId="448350814" sldId="267"/>
            <ac:spMk id="18" creationId="{FAB63F3A-60E9-4491-AEFF-60A846B1EBBE}"/>
          </ac:spMkLst>
        </pc:spChg>
        <pc:picChg chg="del">
          <ac:chgData name="Ian Barker" userId="9e6eb2df4e8d04bf" providerId="LiveId" clId="{1210835B-EBE5-42B2-8234-ED0A50C2540D}" dt="2020-08-16T20:04:15.303" v="1730" actId="478"/>
          <ac:picMkLst>
            <pc:docMk/>
            <pc:sldMk cId="448350814" sldId="267"/>
            <ac:picMk id="3" creationId="{70CB4562-FC2B-4E70-986A-473EA9607BC4}"/>
          </ac:picMkLst>
        </pc:picChg>
        <pc:picChg chg="add mod">
          <ac:chgData name="Ian Barker" userId="9e6eb2df4e8d04bf" providerId="LiveId" clId="{1210835B-EBE5-42B2-8234-ED0A50C2540D}" dt="2020-08-16T20:11:42.048" v="1844" actId="1038"/>
          <ac:picMkLst>
            <pc:docMk/>
            <pc:sldMk cId="448350814" sldId="267"/>
            <ac:picMk id="4" creationId="{C19B440F-54F8-4937-ADB3-5867A34BA0AB}"/>
          </ac:picMkLst>
        </pc:picChg>
        <pc:picChg chg="add mod">
          <ac:chgData name="Ian Barker" userId="9e6eb2df4e8d04bf" providerId="LiveId" clId="{1210835B-EBE5-42B2-8234-ED0A50C2540D}" dt="2020-08-16T20:11:42.048" v="1844" actId="1038"/>
          <ac:picMkLst>
            <pc:docMk/>
            <pc:sldMk cId="448350814" sldId="267"/>
            <ac:picMk id="6" creationId="{F86FD0A4-6250-475F-A289-62D3AC650B23}"/>
          </ac:picMkLst>
        </pc:picChg>
      </pc:sldChg>
      <pc:sldChg chg="del">
        <pc:chgData name="Ian Barker" userId="9e6eb2df4e8d04bf" providerId="LiveId" clId="{1210835B-EBE5-42B2-8234-ED0A50C2540D}" dt="2020-08-16T20:16:25.238" v="1998" actId="47"/>
        <pc:sldMkLst>
          <pc:docMk/>
          <pc:sldMk cId="919230711" sldId="269"/>
        </pc:sldMkLst>
      </pc:sldChg>
      <pc:sldChg chg="addSp delSp modSp mod modTransition modClrScheme chgLayout">
        <pc:chgData name="Ian Barker" userId="9e6eb2df4e8d04bf" providerId="LiveId" clId="{1210835B-EBE5-42B2-8234-ED0A50C2540D}" dt="2020-08-16T21:42:36.735" v="3156" actId="27803"/>
        <pc:sldMkLst>
          <pc:docMk/>
          <pc:sldMk cId="4239377485" sldId="270"/>
        </pc:sldMkLst>
        <pc:spChg chg="add del mod">
          <ac:chgData name="Ian Barker" userId="9e6eb2df4e8d04bf" providerId="LiveId" clId="{1210835B-EBE5-42B2-8234-ED0A50C2540D}" dt="2020-08-16T20:58:30.451" v="2869" actId="700"/>
          <ac:spMkLst>
            <pc:docMk/>
            <pc:sldMk cId="4239377485" sldId="270"/>
            <ac:spMk id="3" creationId="{258B980B-B7CF-4EBC-9CD2-92D8872BA059}"/>
          </ac:spMkLst>
        </pc:spChg>
        <pc:spChg chg="add mod ord">
          <ac:chgData name="Ian Barker" userId="9e6eb2df4e8d04bf" providerId="LiveId" clId="{1210835B-EBE5-42B2-8234-ED0A50C2540D}" dt="2020-08-16T21:02:10.428" v="2976" actId="1036"/>
          <ac:spMkLst>
            <pc:docMk/>
            <pc:sldMk cId="4239377485" sldId="270"/>
            <ac:spMk id="5" creationId="{5745DF30-5BF4-4C70-B4D9-8868F707FA14}"/>
          </ac:spMkLst>
        </pc:spChg>
        <pc:spChg chg="add mod">
          <ac:chgData name="Ian Barker" userId="9e6eb2df4e8d04bf" providerId="LiveId" clId="{1210835B-EBE5-42B2-8234-ED0A50C2540D}" dt="2020-08-16T21:02:10.428" v="2976" actId="1036"/>
          <ac:spMkLst>
            <pc:docMk/>
            <pc:sldMk cId="4239377485" sldId="270"/>
            <ac:spMk id="7" creationId="{3486683D-CB9B-4025-9B9E-08B80D515E15}"/>
          </ac:spMkLst>
        </pc:spChg>
        <pc:spChg chg="mod">
          <ac:chgData name="Ian Barker" userId="9e6eb2df4e8d04bf" providerId="LiveId" clId="{1210835B-EBE5-42B2-8234-ED0A50C2540D}" dt="2020-08-16T21:42:36.735" v="3156" actId="27803"/>
          <ac:spMkLst>
            <pc:docMk/>
            <pc:sldMk cId="4239377485" sldId="270"/>
            <ac:spMk id="11" creationId="{7D731DE7-561E-40B2-BFC7-5090C2161574}"/>
          </ac:spMkLst>
        </pc:spChg>
        <pc:spChg chg="mod">
          <ac:chgData name="Ian Barker" userId="9e6eb2df4e8d04bf" providerId="LiveId" clId="{1210835B-EBE5-42B2-8234-ED0A50C2540D}" dt="2020-08-16T21:42:36.735" v="3156" actId="27803"/>
          <ac:spMkLst>
            <pc:docMk/>
            <pc:sldMk cId="4239377485" sldId="270"/>
            <ac:spMk id="12" creationId="{C81B26EB-C8F0-49D6-9A39-A2D2F11DC54C}"/>
          </ac:spMkLst>
        </pc:spChg>
        <pc:spChg chg="mod">
          <ac:chgData name="Ian Barker" userId="9e6eb2df4e8d04bf" providerId="LiveId" clId="{1210835B-EBE5-42B2-8234-ED0A50C2540D}" dt="2020-08-16T21:42:36.735" v="3156" actId="27803"/>
          <ac:spMkLst>
            <pc:docMk/>
            <pc:sldMk cId="4239377485" sldId="270"/>
            <ac:spMk id="13" creationId="{77ED384C-1AC4-47CD-9C58-9A500B5E7453}"/>
          </ac:spMkLst>
        </pc:spChg>
        <pc:spChg chg="del mod ord">
          <ac:chgData name="Ian Barker" userId="9e6eb2df4e8d04bf" providerId="LiveId" clId="{1210835B-EBE5-42B2-8234-ED0A50C2540D}" dt="2020-08-16T20:58:46.618" v="2871" actId="478"/>
          <ac:spMkLst>
            <pc:docMk/>
            <pc:sldMk cId="4239377485" sldId="270"/>
            <ac:spMk id="16" creationId="{F3F5BEDC-9CFE-4553-9AD2-2494BE6A51A0}"/>
          </ac:spMkLst>
        </pc:spChg>
        <pc:spChg chg="del">
          <ac:chgData name="Ian Barker" userId="9e6eb2df4e8d04bf" providerId="LiveId" clId="{1210835B-EBE5-42B2-8234-ED0A50C2540D}" dt="2020-08-16T20:58:17.358" v="2868" actId="478"/>
          <ac:spMkLst>
            <pc:docMk/>
            <pc:sldMk cId="4239377485" sldId="270"/>
            <ac:spMk id="18" creationId="{FAB63F3A-60E9-4491-AEFF-60A846B1EBBE}"/>
          </ac:spMkLst>
        </pc:spChg>
        <pc:grpChg chg="mod">
          <ac:chgData name="Ian Barker" userId="9e6eb2df4e8d04bf" providerId="LiveId" clId="{1210835B-EBE5-42B2-8234-ED0A50C2540D}" dt="2020-08-16T21:42:36.735" v="3156" actId="27803"/>
          <ac:grpSpMkLst>
            <pc:docMk/>
            <pc:sldMk cId="4239377485" sldId="270"/>
            <ac:grpSpMk id="10" creationId="{2635B27F-EC4B-4FA3-B484-5E43642B55D7}"/>
          </ac:grpSpMkLst>
        </pc:grpChg>
        <pc:picChg chg="del">
          <ac:chgData name="Ian Barker" userId="9e6eb2df4e8d04bf" providerId="LiveId" clId="{1210835B-EBE5-42B2-8234-ED0A50C2540D}" dt="2020-08-16T20:58:11.845" v="2867" actId="478"/>
          <ac:picMkLst>
            <pc:docMk/>
            <pc:sldMk cId="4239377485" sldId="270"/>
            <ac:picMk id="4" creationId="{0F6D2728-7418-4919-8EA5-382EA4E91DD4}"/>
          </ac:picMkLst>
        </pc:picChg>
        <pc:picChg chg="add del mod">
          <ac:chgData name="Ian Barker" userId="9e6eb2df4e8d04bf" providerId="LiveId" clId="{1210835B-EBE5-42B2-8234-ED0A50C2540D}" dt="2020-08-16T21:42:36.735" v="3156" actId="27803"/>
          <ac:picMkLst>
            <pc:docMk/>
            <pc:sldMk cId="4239377485" sldId="270"/>
            <ac:picMk id="9" creationId="{2635B27F-EC4B-4FA3-B484-5E43642B55D7}"/>
          </ac:picMkLst>
        </pc:picChg>
      </pc:sldChg>
      <pc:sldChg chg="del">
        <pc:chgData name="Ian Barker" userId="9e6eb2df4e8d04bf" providerId="LiveId" clId="{1210835B-EBE5-42B2-8234-ED0A50C2540D}" dt="2020-08-16T20:56:47.176" v="2840" actId="2696"/>
        <pc:sldMkLst>
          <pc:docMk/>
          <pc:sldMk cId="129735717" sldId="271"/>
        </pc:sldMkLst>
      </pc:sldChg>
      <pc:sldChg chg="del">
        <pc:chgData name="Ian Barker" userId="9e6eb2df4e8d04bf" providerId="LiveId" clId="{1210835B-EBE5-42B2-8234-ED0A50C2540D}" dt="2020-08-16T20:56:51.133" v="2841" actId="2696"/>
        <pc:sldMkLst>
          <pc:docMk/>
          <pc:sldMk cId="3005489474" sldId="272"/>
        </pc:sldMkLst>
      </pc:sldChg>
      <pc:sldChg chg="del">
        <pc:chgData name="Ian Barker" userId="9e6eb2df4e8d04bf" providerId="LiveId" clId="{1210835B-EBE5-42B2-8234-ED0A50C2540D}" dt="2020-08-16T20:56:55.149" v="2842" actId="2696"/>
        <pc:sldMkLst>
          <pc:docMk/>
          <pc:sldMk cId="238967852" sldId="273"/>
        </pc:sldMkLst>
      </pc:sldChg>
      <pc:sldChg chg="del">
        <pc:chgData name="Ian Barker" userId="9e6eb2df4e8d04bf" providerId="LiveId" clId="{1210835B-EBE5-42B2-8234-ED0A50C2540D}" dt="2020-08-16T20:57:01.210" v="2844" actId="2696"/>
        <pc:sldMkLst>
          <pc:docMk/>
          <pc:sldMk cId="783693109" sldId="274"/>
        </pc:sldMkLst>
      </pc:sldChg>
      <pc:sldChg chg="del">
        <pc:chgData name="Ian Barker" userId="9e6eb2df4e8d04bf" providerId="LiveId" clId="{1210835B-EBE5-42B2-8234-ED0A50C2540D}" dt="2020-08-16T20:57:04.449" v="2845" actId="2696"/>
        <pc:sldMkLst>
          <pc:docMk/>
          <pc:sldMk cId="2579841096" sldId="275"/>
        </pc:sldMkLst>
      </pc:sldChg>
      <pc:sldChg chg="del">
        <pc:chgData name="Ian Barker" userId="9e6eb2df4e8d04bf" providerId="LiveId" clId="{1210835B-EBE5-42B2-8234-ED0A50C2540D}" dt="2020-08-16T20:57:06.928" v="2846" actId="2696"/>
        <pc:sldMkLst>
          <pc:docMk/>
          <pc:sldMk cId="4218387838" sldId="276"/>
        </pc:sldMkLst>
      </pc:sldChg>
      <pc:sldChg chg="del">
        <pc:chgData name="Ian Barker" userId="9e6eb2df4e8d04bf" providerId="LiveId" clId="{1210835B-EBE5-42B2-8234-ED0A50C2540D}" dt="2020-08-16T20:56:58.028" v="2843" actId="2696"/>
        <pc:sldMkLst>
          <pc:docMk/>
          <pc:sldMk cId="2671059555" sldId="277"/>
        </pc:sldMkLst>
      </pc:sldChg>
      <pc:sldChg chg="del">
        <pc:chgData name="Ian Barker" userId="9e6eb2df4e8d04bf" providerId="LiveId" clId="{1210835B-EBE5-42B2-8234-ED0A50C2540D}" dt="2020-08-16T20:57:09.356" v="2847" actId="2696"/>
        <pc:sldMkLst>
          <pc:docMk/>
          <pc:sldMk cId="662224689" sldId="278"/>
        </pc:sldMkLst>
      </pc:sldChg>
      <pc:sldChg chg="del">
        <pc:chgData name="Ian Barker" userId="9e6eb2df4e8d04bf" providerId="LiveId" clId="{1210835B-EBE5-42B2-8234-ED0A50C2540D}" dt="2020-08-16T20:57:11.920" v="2848" actId="2696"/>
        <pc:sldMkLst>
          <pc:docMk/>
          <pc:sldMk cId="3040431906" sldId="279"/>
        </pc:sldMkLst>
      </pc:sldChg>
      <pc:sldChg chg="del">
        <pc:chgData name="Ian Barker" userId="9e6eb2df4e8d04bf" providerId="LiveId" clId="{1210835B-EBE5-42B2-8234-ED0A50C2540D}" dt="2020-08-16T20:57:14.160" v="2849" actId="2696"/>
        <pc:sldMkLst>
          <pc:docMk/>
          <pc:sldMk cId="1252130084" sldId="280"/>
        </pc:sldMkLst>
      </pc:sldChg>
      <pc:sldChg chg="del">
        <pc:chgData name="Ian Barker" userId="9e6eb2df4e8d04bf" providerId="LiveId" clId="{1210835B-EBE5-42B2-8234-ED0A50C2540D}" dt="2020-08-16T20:57:20.211" v="2851" actId="2696"/>
        <pc:sldMkLst>
          <pc:docMk/>
          <pc:sldMk cId="2891877219" sldId="281"/>
        </pc:sldMkLst>
      </pc:sldChg>
      <pc:sldChg chg="del">
        <pc:chgData name="Ian Barker" userId="9e6eb2df4e8d04bf" providerId="LiveId" clId="{1210835B-EBE5-42B2-8234-ED0A50C2540D}" dt="2020-08-16T20:57:22.751" v="2852" actId="2696"/>
        <pc:sldMkLst>
          <pc:docMk/>
          <pc:sldMk cId="1323875664" sldId="282"/>
        </pc:sldMkLst>
      </pc:sldChg>
      <pc:sldChg chg="del">
        <pc:chgData name="Ian Barker" userId="9e6eb2df4e8d04bf" providerId="LiveId" clId="{1210835B-EBE5-42B2-8234-ED0A50C2540D}" dt="2020-08-16T20:57:25.488" v="2853" actId="2696"/>
        <pc:sldMkLst>
          <pc:docMk/>
          <pc:sldMk cId="2395167381" sldId="283"/>
        </pc:sldMkLst>
      </pc:sldChg>
      <pc:sldChg chg="del">
        <pc:chgData name="Ian Barker" userId="9e6eb2df4e8d04bf" providerId="LiveId" clId="{1210835B-EBE5-42B2-8234-ED0A50C2540D}" dt="2020-08-16T20:57:32.290" v="2855" actId="2696"/>
        <pc:sldMkLst>
          <pc:docMk/>
          <pc:sldMk cId="3443145639" sldId="284"/>
        </pc:sldMkLst>
      </pc:sldChg>
      <pc:sldChg chg="del">
        <pc:chgData name="Ian Barker" userId="9e6eb2df4e8d04bf" providerId="LiveId" clId="{1210835B-EBE5-42B2-8234-ED0A50C2540D}" dt="2020-08-16T20:57:34.636" v="2856" actId="2696"/>
        <pc:sldMkLst>
          <pc:docMk/>
          <pc:sldMk cId="2314365017" sldId="285"/>
        </pc:sldMkLst>
      </pc:sldChg>
      <pc:sldChg chg="del">
        <pc:chgData name="Ian Barker" userId="9e6eb2df4e8d04bf" providerId="LiveId" clId="{1210835B-EBE5-42B2-8234-ED0A50C2540D}" dt="2020-08-16T20:57:38.269" v="2857" actId="2696"/>
        <pc:sldMkLst>
          <pc:docMk/>
          <pc:sldMk cId="1159229963" sldId="286"/>
        </pc:sldMkLst>
      </pc:sldChg>
      <pc:sldChg chg="del">
        <pc:chgData name="Ian Barker" userId="9e6eb2df4e8d04bf" providerId="LiveId" clId="{1210835B-EBE5-42B2-8234-ED0A50C2540D}" dt="2020-08-16T20:57:41.266" v="2858" actId="2696"/>
        <pc:sldMkLst>
          <pc:docMk/>
          <pc:sldMk cId="2272850538" sldId="287"/>
        </pc:sldMkLst>
      </pc:sldChg>
      <pc:sldChg chg="del">
        <pc:chgData name="Ian Barker" userId="9e6eb2df4e8d04bf" providerId="LiveId" clId="{1210835B-EBE5-42B2-8234-ED0A50C2540D}" dt="2020-08-16T20:57:43.553" v="2859" actId="2696"/>
        <pc:sldMkLst>
          <pc:docMk/>
          <pc:sldMk cId="1295519804" sldId="288"/>
        </pc:sldMkLst>
      </pc:sldChg>
      <pc:sldChg chg="del">
        <pc:chgData name="Ian Barker" userId="9e6eb2df4e8d04bf" providerId="LiveId" clId="{1210835B-EBE5-42B2-8234-ED0A50C2540D}" dt="2020-08-16T20:57:45.887" v="2860" actId="2696"/>
        <pc:sldMkLst>
          <pc:docMk/>
          <pc:sldMk cId="509270859" sldId="289"/>
        </pc:sldMkLst>
      </pc:sldChg>
      <pc:sldChg chg="del">
        <pc:chgData name="Ian Barker" userId="9e6eb2df4e8d04bf" providerId="LiveId" clId="{1210835B-EBE5-42B2-8234-ED0A50C2540D}" dt="2020-08-16T20:57:55.982" v="2864" actId="2696"/>
        <pc:sldMkLst>
          <pc:docMk/>
          <pc:sldMk cId="2407143560" sldId="290"/>
        </pc:sldMkLst>
      </pc:sldChg>
      <pc:sldChg chg="del">
        <pc:chgData name="Ian Barker" userId="9e6eb2df4e8d04bf" providerId="LiveId" clId="{1210835B-EBE5-42B2-8234-ED0A50C2540D}" dt="2020-08-16T20:57:28.240" v="2854" actId="2696"/>
        <pc:sldMkLst>
          <pc:docMk/>
          <pc:sldMk cId="243874319" sldId="291"/>
        </pc:sldMkLst>
      </pc:sldChg>
      <pc:sldChg chg="del">
        <pc:chgData name="Ian Barker" userId="9e6eb2df4e8d04bf" providerId="LiveId" clId="{1210835B-EBE5-42B2-8234-ED0A50C2540D}" dt="2020-08-16T20:57:51.233" v="2862" actId="2696"/>
        <pc:sldMkLst>
          <pc:docMk/>
          <pc:sldMk cId="2182248688" sldId="292"/>
        </pc:sldMkLst>
      </pc:sldChg>
      <pc:sldChg chg="del">
        <pc:chgData name="Ian Barker" userId="9e6eb2df4e8d04bf" providerId="LiveId" clId="{1210835B-EBE5-42B2-8234-ED0A50C2540D}" dt="2020-08-16T20:56:25.395" v="2839" actId="2696"/>
        <pc:sldMkLst>
          <pc:docMk/>
          <pc:sldMk cId="3572695392" sldId="293"/>
        </pc:sldMkLst>
      </pc:sldChg>
      <pc:sldChg chg="del">
        <pc:chgData name="Ian Barker" userId="9e6eb2df4e8d04bf" providerId="LiveId" clId="{1210835B-EBE5-42B2-8234-ED0A50C2540D}" dt="2020-08-16T20:57:53.567" v="2863" actId="2696"/>
        <pc:sldMkLst>
          <pc:docMk/>
          <pc:sldMk cId="3106230851" sldId="294"/>
        </pc:sldMkLst>
      </pc:sldChg>
      <pc:sldChg chg="del">
        <pc:chgData name="Ian Barker" userId="9e6eb2df4e8d04bf" providerId="LiveId" clId="{1210835B-EBE5-42B2-8234-ED0A50C2540D}" dt="2020-08-16T20:57:48.048" v="2861" actId="2696"/>
        <pc:sldMkLst>
          <pc:docMk/>
          <pc:sldMk cId="2485203052" sldId="295"/>
        </pc:sldMkLst>
      </pc:sldChg>
      <pc:sldChg chg="del">
        <pc:chgData name="Ian Barker" userId="9e6eb2df4e8d04bf" providerId="LiveId" clId="{1210835B-EBE5-42B2-8234-ED0A50C2540D}" dt="2020-08-16T20:57:58.122" v="2865" actId="2696"/>
        <pc:sldMkLst>
          <pc:docMk/>
          <pc:sldMk cId="4039769966" sldId="296"/>
        </pc:sldMkLst>
      </pc:sldChg>
      <pc:sldChg chg="del">
        <pc:chgData name="Ian Barker" userId="9e6eb2df4e8d04bf" providerId="LiveId" clId="{1210835B-EBE5-42B2-8234-ED0A50C2540D}" dt="2020-08-16T20:58:00.332" v="2866" actId="2696"/>
        <pc:sldMkLst>
          <pc:docMk/>
          <pc:sldMk cId="1065588745" sldId="297"/>
        </pc:sldMkLst>
      </pc:sldChg>
      <pc:sldChg chg="modSp mod modTransition">
        <pc:chgData name="Ian Barker" userId="9e6eb2df4e8d04bf" providerId="LiveId" clId="{1210835B-EBE5-42B2-8234-ED0A50C2540D}" dt="2020-08-16T21:36:54.046" v="3154"/>
        <pc:sldMkLst>
          <pc:docMk/>
          <pc:sldMk cId="636133527" sldId="298"/>
        </pc:sldMkLst>
        <pc:spChg chg="mod">
          <ac:chgData name="Ian Barker" userId="9e6eb2df4e8d04bf" providerId="LiveId" clId="{1210835B-EBE5-42B2-8234-ED0A50C2540D}" dt="2020-08-16T21:10:38.263" v="3137" actId="2710"/>
          <ac:spMkLst>
            <pc:docMk/>
            <pc:sldMk cId="636133527" sldId="298"/>
            <ac:spMk id="6" creationId="{052CC8BC-6D8F-47AC-8622-9C379B0DBF2B}"/>
          </ac:spMkLst>
        </pc:spChg>
      </pc:sldChg>
      <pc:sldChg chg="modSp add mod modTransition">
        <pc:chgData name="Ian Barker" userId="9e6eb2df4e8d04bf" providerId="LiveId" clId="{1210835B-EBE5-42B2-8234-ED0A50C2540D}" dt="2020-08-16T21:36:54.046" v="3154"/>
        <pc:sldMkLst>
          <pc:docMk/>
          <pc:sldMk cId="3386060316" sldId="299"/>
        </pc:sldMkLst>
        <pc:spChg chg="mod">
          <ac:chgData name="Ian Barker" userId="9e6eb2df4e8d04bf" providerId="LiveId" clId="{1210835B-EBE5-42B2-8234-ED0A50C2540D}" dt="2020-08-16T15:41:08.094" v="885" actId="20577"/>
          <ac:spMkLst>
            <pc:docMk/>
            <pc:sldMk cId="3386060316" sldId="299"/>
            <ac:spMk id="18" creationId="{FAB63F3A-60E9-4491-AEFF-60A846B1EBBE}"/>
          </ac:spMkLst>
        </pc:spChg>
      </pc:sldChg>
      <pc:sldChg chg="add del">
        <pc:chgData name="Ian Barker" userId="9e6eb2df4e8d04bf" providerId="LiveId" clId="{1210835B-EBE5-42B2-8234-ED0A50C2540D}" dt="2020-08-16T19:27:12.633" v="1140"/>
        <pc:sldMkLst>
          <pc:docMk/>
          <pc:sldMk cId="1727903854" sldId="300"/>
        </pc:sldMkLst>
      </pc:sldChg>
      <pc:sldChg chg="modSp add mod ord modTransition">
        <pc:chgData name="Ian Barker" userId="9e6eb2df4e8d04bf" providerId="LiveId" clId="{1210835B-EBE5-42B2-8234-ED0A50C2540D}" dt="2020-08-16T21:36:54.046" v="3154"/>
        <pc:sldMkLst>
          <pc:docMk/>
          <pc:sldMk cId="4279140110" sldId="300"/>
        </pc:sldMkLst>
        <pc:spChg chg="mod">
          <ac:chgData name="Ian Barker" userId="9e6eb2df4e8d04bf" providerId="LiveId" clId="{1210835B-EBE5-42B2-8234-ED0A50C2540D}" dt="2020-08-16T19:30:43.293" v="1202" actId="20577"/>
          <ac:spMkLst>
            <pc:docMk/>
            <pc:sldMk cId="4279140110" sldId="300"/>
            <ac:spMk id="16" creationId="{F3F5BEDC-9CFE-4553-9AD2-2494BE6A51A0}"/>
          </ac:spMkLst>
        </pc:spChg>
        <pc:picChg chg="mod">
          <ac:chgData name="Ian Barker" userId="9e6eb2df4e8d04bf" providerId="LiveId" clId="{1210835B-EBE5-42B2-8234-ED0A50C2540D}" dt="2020-08-16T19:28:15.492" v="1143" actId="1440"/>
          <ac:picMkLst>
            <pc:docMk/>
            <pc:sldMk cId="4279140110" sldId="300"/>
            <ac:picMk id="3" creationId="{1E808C56-8855-43F0-B3CD-8AC4458BEAE8}"/>
          </ac:picMkLst>
        </pc:picChg>
      </pc:sldChg>
      <pc:sldChg chg="addSp delSp modSp add mod modTransition">
        <pc:chgData name="Ian Barker" userId="9e6eb2df4e8d04bf" providerId="LiveId" clId="{1210835B-EBE5-42B2-8234-ED0A50C2540D}" dt="2020-08-16T21:36:54.046" v="3154"/>
        <pc:sldMkLst>
          <pc:docMk/>
          <pc:sldMk cId="2216802662" sldId="301"/>
        </pc:sldMkLst>
        <pc:spChg chg="add del mod">
          <ac:chgData name="Ian Barker" userId="9e6eb2df4e8d04bf" providerId="LiveId" clId="{1210835B-EBE5-42B2-8234-ED0A50C2540D}" dt="2020-08-16T20:12:56.907" v="1859" actId="478"/>
          <ac:spMkLst>
            <pc:docMk/>
            <pc:sldMk cId="2216802662" sldId="301"/>
            <ac:spMk id="3" creationId="{ED0FDBAF-81CD-4927-AC92-C87D8614C355}"/>
          </ac:spMkLst>
        </pc:spChg>
        <pc:spChg chg="add del mod">
          <ac:chgData name="Ian Barker" userId="9e6eb2df4e8d04bf" providerId="LiveId" clId="{1210835B-EBE5-42B2-8234-ED0A50C2540D}" dt="2020-08-16T20:21:24.784" v="2085" actId="6549"/>
          <ac:spMkLst>
            <pc:docMk/>
            <pc:sldMk cId="2216802662" sldId="301"/>
            <ac:spMk id="16" creationId="{F3F5BEDC-9CFE-4553-9AD2-2494BE6A51A0}"/>
          </ac:spMkLst>
        </pc:spChg>
        <pc:spChg chg="mod">
          <ac:chgData name="Ian Barker" userId="9e6eb2df4e8d04bf" providerId="LiveId" clId="{1210835B-EBE5-42B2-8234-ED0A50C2540D}" dt="2020-08-16T20:39:34.304" v="2651" actId="20577"/>
          <ac:spMkLst>
            <pc:docMk/>
            <pc:sldMk cId="2216802662" sldId="301"/>
            <ac:spMk id="18" creationId="{FAB63F3A-60E9-4491-AEFF-60A846B1EBBE}"/>
          </ac:spMkLst>
        </pc:spChg>
        <pc:picChg chg="del">
          <ac:chgData name="Ian Barker" userId="9e6eb2df4e8d04bf" providerId="LiveId" clId="{1210835B-EBE5-42B2-8234-ED0A50C2540D}" dt="2020-08-16T20:13:00.496" v="1861" actId="478"/>
          <ac:picMkLst>
            <pc:docMk/>
            <pc:sldMk cId="2216802662" sldId="301"/>
            <ac:picMk id="4" creationId="{C19B440F-54F8-4937-ADB3-5867A34BA0AB}"/>
          </ac:picMkLst>
        </pc:picChg>
        <pc:picChg chg="add del">
          <ac:chgData name="Ian Barker" userId="9e6eb2df4e8d04bf" providerId="LiveId" clId="{1210835B-EBE5-42B2-8234-ED0A50C2540D}" dt="2020-08-16T20:12:59.400" v="1860" actId="478"/>
          <ac:picMkLst>
            <pc:docMk/>
            <pc:sldMk cId="2216802662" sldId="301"/>
            <ac:picMk id="6" creationId="{F86FD0A4-6250-475F-A289-62D3AC650B23}"/>
          </ac:picMkLst>
        </pc:picChg>
        <pc:picChg chg="add mod">
          <ac:chgData name="Ian Barker" userId="9e6eb2df4e8d04bf" providerId="LiveId" clId="{1210835B-EBE5-42B2-8234-ED0A50C2540D}" dt="2020-08-16T20:13:20.502" v="1868" actId="1076"/>
          <ac:picMkLst>
            <pc:docMk/>
            <pc:sldMk cId="2216802662" sldId="301"/>
            <ac:picMk id="7" creationId="{358A155B-08B7-489B-9F0B-D8CD783EBA93}"/>
          </ac:picMkLst>
        </pc:picChg>
      </pc:sldChg>
      <pc:sldChg chg="addSp delSp modSp add mod modTransition modNotesTx">
        <pc:chgData name="Ian Barker" userId="9e6eb2df4e8d04bf" providerId="LiveId" clId="{1210835B-EBE5-42B2-8234-ED0A50C2540D}" dt="2020-08-16T21:36:54.046" v="3154"/>
        <pc:sldMkLst>
          <pc:docMk/>
          <pc:sldMk cId="2634423131" sldId="302"/>
        </pc:sldMkLst>
        <pc:spChg chg="add mod">
          <ac:chgData name="Ian Barker" userId="9e6eb2df4e8d04bf" providerId="LiveId" clId="{1210835B-EBE5-42B2-8234-ED0A50C2540D}" dt="2020-08-16T20:25:08.135" v="2214" actId="1036"/>
          <ac:spMkLst>
            <pc:docMk/>
            <pc:sldMk cId="2634423131" sldId="302"/>
            <ac:spMk id="9" creationId="{54EF5D38-8011-46E5-BCA5-653D5CF33383}"/>
          </ac:spMkLst>
        </pc:spChg>
        <pc:spChg chg="add mod">
          <ac:chgData name="Ian Barker" userId="9e6eb2df4e8d04bf" providerId="LiveId" clId="{1210835B-EBE5-42B2-8234-ED0A50C2540D}" dt="2020-08-16T20:24:36.992" v="2184" actId="1076"/>
          <ac:spMkLst>
            <pc:docMk/>
            <pc:sldMk cId="2634423131" sldId="302"/>
            <ac:spMk id="11" creationId="{53F71AF4-3053-4D16-AA32-632CBF52EA00}"/>
          </ac:spMkLst>
        </pc:spChg>
        <pc:spChg chg="mod">
          <ac:chgData name="Ian Barker" userId="9e6eb2df4e8d04bf" providerId="LiveId" clId="{1210835B-EBE5-42B2-8234-ED0A50C2540D}" dt="2020-08-16T20:21:35.817" v="2094" actId="20577"/>
          <ac:spMkLst>
            <pc:docMk/>
            <pc:sldMk cId="2634423131" sldId="302"/>
            <ac:spMk id="16" creationId="{F3F5BEDC-9CFE-4553-9AD2-2494BE6A51A0}"/>
          </ac:spMkLst>
        </pc:spChg>
        <pc:spChg chg="mod">
          <ac:chgData name="Ian Barker" userId="9e6eb2df4e8d04bf" providerId="LiveId" clId="{1210835B-EBE5-42B2-8234-ED0A50C2540D}" dt="2020-08-16T20:24:56.798" v="2200" actId="12"/>
          <ac:spMkLst>
            <pc:docMk/>
            <pc:sldMk cId="2634423131" sldId="302"/>
            <ac:spMk id="18" creationId="{FAB63F3A-60E9-4491-AEFF-60A846B1EBBE}"/>
          </ac:spMkLst>
        </pc:spChg>
        <pc:picChg chg="add del mod">
          <ac:chgData name="Ian Barker" userId="9e6eb2df4e8d04bf" providerId="LiveId" clId="{1210835B-EBE5-42B2-8234-ED0A50C2540D}" dt="2020-08-16T20:17:24.422" v="2014" actId="478"/>
          <ac:picMkLst>
            <pc:docMk/>
            <pc:sldMk cId="2634423131" sldId="302"/>
            <ac:picMk id="3" creationId="{D6B54DBE-6FD4-439D-9022-60ACC3B66340}"/>
          </ac:picMkLst>
        </pc:picChg>
        <pc:picChg chg="add del mod">
          <ac:chgData name="Ian Barker" userId="9e6eb2df4e8d04bf" providerId="LiveId" clId="{1210835B-EBE5-42B2-8234-ED0A50C2540D}" dt="2020-08-16T20:21:39.301" v="2095" actId="478"/>
          <ac:picMkLst>
            <pc:docMk/>
            <pc:sldMk cId="2634423131" sldId="302"/>
            <ac:picMk id="5" creationId="{AC6B25BA-814B-408B-977A-BC7C62972B33}"/>
          </ac:picMkLst>
        </pc:picChg>
        <pc:picChg chg="del">
          <ac:chgData name="Ian Barker" userId="9e6eb2df4e8d04bf" providerId="LiveId" clId="{1210835B-EBE5-42B2-8234-ED0A50C2540D}" dt="2020-08-16T20:16:54.595" v="2008" actId="478"/>
          <ac:picMkLst>
            <pc:docMk/>
            <pc:sldMk cId="2634423131" sldId="302"/>
            <ac:picMk id="7" creationId="{358A155B-08B7-489B-9F0B-D8CD783EBA93}"/>
          </ac:picMkLst>
        </pc:picChg>
        <pc:picChg chg="add mod">
          <ac:chgData name="Ian Barker" userId="9e6eb2df4e8d04bf" providerId="LiveId" clId="{1210835B-EBE5-42B2-8234-ED0A50C2540D}" dt="2020-08-16T20:23:02.983" v="2179" actId="1440"/>
          <ac:picMkLst>
            <pc:docMk/>
            <pc:sldMk cId="2634423131" sldId="302"/>
            <ac:picMk id="8" creationId="{EA9EC692-3F4D-4475-B75B-3C2DB7A0FDB8}"/>
          </ac:picMkLst>
        </pc:picChg>
      </pc:sldChg>
      <pc:sldChg chg="addSp delSp modSp add mod modTransition">
        <pc:chgData name="Ian Barker" userId="9e6eb2df4e8d04bf" providerId="LiveId" clId="{1210835B-EBE5-42B2-8234-ED0A50C2540D}" dt="2020-08-16T21:36:54.046" v="3154"/>
        <pc:sldMkLst>
          <pc:docMk/>
          <pc:sldMk cId="2037756337" sldId="303"/>
        </pc:sldMkLst>
        <pc:spChg chg="mod">
          <ac:chgData name="Ian Barker" userId="9e6eb2df4e8d04bf" providerId="LiveId" clId="{1210835B-EBE5-42B2-8234-ED0A50C2540D}" dt="2020-08-16T20:33:21.315" v="2259" actId="14100"/>
          <ac:spMkLst>
            <pc:docMk/>
            <pc:sldMk cId="2037756337" sldId="303"/>
            <ac:spMk id="18" creationId="{FAB63F3A-60E9-4491-AEFF-60A846B1EBBE}"/>
          </ac:spMkLst>
        </pc:spChg>
        <pc:picChg chg="add del mod">
          <ac:chgData name="Ian Barker" userId="9e6eb2df4e8d04bf" providerId="LiveId" clId="{1210835B-EBE5-42B2-8234-ED0A50C2540D}" dt="2020-08-16T20:32:16.267" v="2250" actId="478"/>
          <ac:picMkLst>
            <pc:docMk/>
            <pc:sldMk cId="2037756337" sldId="303"/>
            <ac:picMk id="3" creationId="{E563BD4F-DD20-4C93-A4D7-25DB9FF99CF7}"/>
          </ac:picMkLst>
        </pc:picChg>
        <pc:picChg chg="del mod">
          <ac:chgData name="Ian Barker" userId="9e6eb2df4e8d04bf" providerId="LiveId" clId="{1210835B-EBE5-42B2-8234-ED0A50C2540D}" dt="2020-08-16T20:27:15.883" v="2218" actId="478"/>
          <ac:picMkLst>
            <pc:docMk/>
            <pc:sldMk cId="2037756337" sldId="303"/>
            <ac:picMk id="5" creationId="{AC6B25BA-814B-408B-977A-BC7C62972B33}"/>
          </ac:picMkLst>
        </pc:picChg>
        <pc:picChg chg="add mod">
          <ac:chgData name="Ian Barker" userId="9e6eb2df4e8d04bf" providerId="LiveId" clId="{1210835B-EBE5-42B2-8234-ED0A50C2540D}" dt="2020-08-16T20:32:59.153" v="2257" actId="1440"/>
          <ac:picMkLst>
            <pc:docMk/>
            <pc:sldMk cId="2037756337" sldId="303"/>
            <ac:picMk id="6" creationId="{AB809240-B329-45D8-A407-D25027E55B0E}"/>
          </ac:picMkLst>
        </pc:picChg>
        <pc:picChg chg="del">
          <ac:chgData name="Ian Barker" userId="9e6eb2df4e8d04bf" providerId="LiveId" clId="{1210835B-EBE5-42B2-8234-ED0A50C2540D}" dt="2020-08-16T20:25:56.301" v="2215" actId="478"/>
          <ac:picMkLst>
            <pc:docMk/>
            <pc:sldMk cId="2037756337" sldId="303"/>
            <ac:picMk id="8" creationId="{EA9EC692-3F4D-4475-B75B-3C2DB7A0FDB8}"/>
          </ac:picMkLst>
        </pc:picChg>
      </pc:sldChg>
      <pc:sldChg chg="addSp delSp modSp add mod modTransition">
        <pc:chgData name="Ian Barker" userId="9e6eb2df4e8d04bf" providerId="LiveId" clId="{1210835B-EBE5-42B2-8234-ED0A50C2540D}" dt="2020-08-16T21:36:54.046" v="3154"/>
        <pc:sldMkLst>
          <pc:docMk/>
          <pc:sldMk cId="1810845212" sldId="304"/>
        </pc:sldMkLst>
        <pc:spChg chg="add mod">
          <ac:chgData name="Ian Barker" userId="9e6eb2df4e8d04bf" providerId="LiveId" clId="{1210835B-EBE5-42B2-8234-ED0A50C2540D}" dt="2020-08-16T20:53:23.693" v="2804" actId="1036"/>
          <ac:spMkLst>
            <pc:docMk/>
            <pc:sldMk cId="1810845212" sldId="304"/>
            <ac:spMk id="6" creationId="{F61C7F6C-BF33-4EC2-9471-1AB1F47F017D}"/>
          </ac:spMkLst>
        </pc:spChg>
        <pc:spChg chg="del">
          <ac:chgData name="Ian Barker" userId="9e6eb2df4e8d04bf" providerId="LiveId" clId="{1210835B-EBE5-42B2-8234-ED0A50C2540D}" dt="2020-08-16T20:34:49.175" v="2275" actId="478"/>
          <ac:spMkLst>
            <pc:docMk/>
            <pc:sldMk cId="1810845212" sldId="304"/>
            <ac:spMk id="7" creationId="{45AAD67B-A6F8-4758-ABCB-A114EEBD48A0}"/>
          </ac:spMkLst>
        </pc:spChg>
        <pc:spChg chg="mod">
          <ac:chgData name="Ian Barker" userId="9e6eb2df4e8d04bf" providerId="LiveId" clId="{1210835B-EBE5-42B2-8234-ED0A50C2540D}" dt="2020-08-16T20:34:38.215" v="2273" actId="14100"/>
          <ac:spMkLst>
            <pc:docMk/>
            <pc:sldMk cId="1810845212" sldId="304"/>
            <ac:spMk id="16" creationId="{F3F5BEDC-9CFE-4553-9AD2-2494BE6A51A0}"/>
          </ac:spMkLst>
        </pc:spChg>
        <pc:spChg chg="mod">
          <ac:chgData name="Ian Barker" userId="9e6eb2df4e8d04bf" providerId="LiveId" clId="{1210835B-EBE5-42B2-8234-ED0A50C2540D}" dt="2020-08-16T20:53:19.039" v="2791" actId="14100"/>
          <ac:spMkLst>
            <pc:docMk/>
            <pc:sldMk cId="1810845212" sldId="304"/>
            <ac:spMk id="18" creationId="{FAB63F3A-60E9-4491-AEFF-60A846B1EBBE}"/>
          </ac:spMkLst>
        </pc:spChg>
        <pc:picChg chg="del">
          <ac:chgData name="Ian Barker" userId="9e6eb2df4e8d04bf" providerId="LiveId" clId="{1210835B-EBE5-42B2-8234-ED0A50C2540D}" dt="2020-08-16T20:34:43.171" v="2274" actId="478"/>
          <ac:picMkLst>
            <pc:docMk/>
            <pc:sldMk cId="1810845212" sldId="304"/>
            <ac:picMk id="3" creationId="{67EAE9B9-AEA7-4887-879B-9C7D38973A5B}"/>
          </ac:picMkLst>
        </pc:picChg>
      </pc:sldChg>
      <pc:sldChg chg="addSp delSp modSp add mod modTransition modNotesTx">
        <pc:chgData name="Ian Barker" userId="9e6eb2df4e8d04bf" providerId="LiveId" clId="{1210835B-EBE5-42B2-8234-ED0A50C2540D}" dt="2020-08-16T21:36:54.046" v="3154"/>
        <pc:sldMkLst>
          <pc:docMk/>
          <pc:sldMk cId="791133355" sldId="305"/>
        </pc:sldMkLst>
        <pc:spChg chg="del">
          <ac:chgData name="Ian Barker" userId="9e6eb2df4e8d04bf" providerId="LiveId" clId="{1210835B-EBE5-42B2-8234-ED0A50C2540D}" dt="2020-08-16T20:45:13.092" v="2715" actId="478"/>
          <ac:spMkLst>
            <pc:docMk/>
            <pc:sldMk cId="791133355" sldId="305"/>
            <ac:spMk id="9" creationId="{54EF5D38-8011-46E5-BCA5-653D5CF33383}"/>
          </ac:spMkLst>
        </pc:spChg>
        <pc:spChg chg="del">
          <ac:chgData name="Ian Barker" userId="9e6eb2df4e8d04bf" providerId="LiveId" clId="{1210835B-EBE5-42B2-8234-ED0A50C2540D}" dt="2020-08-16T20:45:11.085" v="2714" actId="478"/>
          <ac:spMkLst>
            <pc:docMk/>
            <pc:sldMk cId="791133355" sldId="305"/>
            <ac:spMk id="11" creationId="{53F71AF4-3053-4D16-AA32-632CBF52EA00}"/>
          </ac:spMkLst>
        </pc:spChg>
        <pc:spChg chg="mod">
          <ac:chgData name="Ian Barker" userId="9e6eb2df4e8d04bf" providerId="LiveId" clId="{1210835B-EBE5-42B2-8234-ED0A50C2540D}" dt="2020-08-16T20:41:32.137" v="2683" actId="20577"/>
          <ac:spMkLst>
            <pc:docMk/>
            <pc:sldMk cId="791133355" sldId="305"/>
            <ac:spMk id="16" creationId="{F3F5BEDC-9CFE-4553-9AD2-2494BE6A51A0}"/>
          </ac:spMkLst>
        </pc:spChg>
        <pc:spChg chg="mod ord">
          <ac:chgData name="Ian Barker" userId="9e6eb2df4e8d04bf" providerId="LiveId" clId="{1210835B-EBE5-42B2-8234-ED0A50C2540D}" dt="2020-08-16T20:51:04.799" v="2768" actId="1076"/>
          <ac:spMkLst>
            <pc:docMk/>
            <pc:sldMk cId="791133355" sldId="305"/>
            <ac:spMk id="18" creationId="{FAB63F3A-60E9-4491-AEFF-60A846B1EBBE}"/>
          </ac:spMkLst>
        </pc:spChg>
        <pc:picChg chg="add mod">
          <ac:chgData name="Ian Barker" userId="9e6eb2df4e8d04bf" providerId="LiveId" clId="{1210835B-EBE5-42B2-8234-ED0A50C2540D}" dt="2020-08-16T20:50:45.788" v="2763" actId="1076"/>
          <ac:picMkLst>
            <pc:docMk/>
            <pc:sldMk cId="791133355" sldId="305"/>
            <ac:picMk id="3" creationId="{60196D76-37FB-4EA1-9976-A9AB0745407D}"/>
          </ac:picMkLst>
        </pc:picChg>
        <pc:picChg chg="add mod">
          <ac:chgData name="Ian Barker" userId="9e6eb2df4e8d04bf" providerId="LiveId" clId="{1210835B-EBE5-42B2-8234-ED0A50C2540D}" dt="2020-08-16T20:47:55.236" v="2743" actId="14100"/>
          <ac:picMkLst>
            <pc:docMk/>
            <pc:sldMk cId="791133355" sldId="305"/>
            <ac:picMk id="5" creationId="{BA7A0B57-845C-469F-B054-1DFEC3572A48}"/>
          </ac:picMkLst>
        </pc:picChg>
        <pc:picChg chg="del">
          <ac:chgData name="Ian Barker" userId="9e6eb2df4e8d04bf" providerId="LiveId" clId="{1210835B-EBE5-42B2-8234-ED0A50C2540D}" dt="2020-08-16T20:42:00.912" v="2684" actId="478"/>
          <ac:picMkLst>
            <pc:docMk/>
            <pc:sldMk cId="791133355" sldId="305"/>
            <ac:picMk id="8" creationId="{EA9EC692-3F4D-4475-B75B-3C2DB7A0FDB8}"/>
          </ac:picMkLst>
        </pc:picChg>
        <pc:cxnChg chg="add mod">
          <ac:chgData name="Ian Barker" userId="9e6eb2df4e8d04bf" providerId="LiveId" clId="{1210835B-EBE5-42B2-8234-ED0A50C2540D}" dt="2020-08-16T20:51:19.014" v="2769" actId="1582"/>
          <ac:cxnSpMkLst>
            <pc:docMk/>
            <pc:sldMk cId="791133355" sldId="305"/>
            <ac:cxnSpMk id="7" creationId="{E36EC35B-8A3D-41C8-925E-2753520F9523}"/>
          </ac:cxnSpMkLst>
        </pc:cxnChg>
        <pc:cxnChg chg="add mod">
          <ac:chgData name="Ian Barker" userId="9e6eb2df4e8d04bf" providerId="LiveId" clId="{1210835B-EBE5-42B2-8234-ED0A50C2540D}" dt="2020-08-16T20:51:46.938" v="2774" actId="14100"/>
          <ac:cxnSpMkLst>
            <pc:docMk/>
            <pc:sldMk cId="791133355" sldId="305"/>
            <ac:cxnSpMk id="14" creationId="{AE4D5E8D-ECCE-4988-9022-730B8B02E456}"/>
          </ac:cxnSpMkLst>
        </pc:cxnChg>
        <pc:cxnChg chg="add mod">
          <ac:chgData name="Ian Barker" userId="9e6eb2df4e8d04bf" providerId="LiveId" clId="{1210835B-EBE5-42B2-8234-ED0A50C2540D}" dt="2020-08-16T20:51:41.790" v="2773" actId="14100"/>
          <ac:cxnSpMkLst>
            <pc:docMk/>
            <pc:sldMk cId="791133355" sldId="305"/>
            <ac:cxnSpMk id="17" creationId="{9CF1C38B-26CB-45F3-9AD1-68886B89C7FD}"/>
          </ac:cxnSpMkLst>
        </pc:cxnChg>
      </pc:sldChg>
      <pc:sldChg chg="modSp add mod modTransition">
        <pc:chgData name="Ian Barker" userId="9e6eb2df4e8d04bf" providerId="LiveId" clId="{1210835B-EBE5-42B2-8234-ED0A50C2540D}" dt="2020-08-16T21:36:54.046" v="3154"/>
        <pc:sldMkLst>
          <pc:docMk/>
          <pc:sldMk cId="2465807219" sldId="306"/>
        </pc:sldMkLst>
        <pc:spChg chg="mod">
          <ac:chgData name="Ian Barker" userId="9e6eb2df4e8d04bf" providerId="LiveId" clId="{1210835B-EBE5-42B2-8234-ED0A50C2540D}" dt="2020-08-16T21:12:57.113" v="3144" actId="20577"/>
          <ac:spMkLst>
            <pc:docMk/>
            <pc:sldMk cId="2465807219" sldId="306"/>
            <ac:spMk id="6" creationId="{052CC8BC-6D8F-47AC-8622-9C379B0DBF2B}"/>
          </ac:spMkLst>
        </pc:spChg>
      </pc:sldChg>
    </pc:docChg>
  </pc:docChgLst>
  <pc:docChgLst>
    <pc:chgData name="Ian Barker" userId="9e6eb2df4e8d04bf" providerId="LiveId" clId="{10D092A2-0BC5-458E-BE49-FC04632A2065}"/>
    <pc:docChg chg="custSel modSld">
      <pc:chgData name="Ian Barker" userId="9e6eb2df4e8d04bf" providerId="LiveId" clId="{10D092A2-0BC5-458E-BE49-FC04632A2065}" dt="2020-08-08T13:40:58.012" v="69" actId="20577"/>
      <pc:docMkLst>
        <pc:docMk/>
      </pc:docMkLst>
      <pc:sldChg chg="modSp mod modClrScheme chgLayout">
        <pc:chgData name="Ian Barker" userId="9e6eb2df4e8d04bf" providerId="LiveId" clId="{10D092A2-0BC5-458E-BE49-FC04632A2065}" dt="2020-08-08T13:40:58.012" v="69" actId="20577"/>
        <pc:sldMkLst>
          <pc:docMk/>
          <pc:sldMk cId="0" sldId="257"/>
        </pc:sldMkLst>
        <pc:spChg chg="mod ord">
          <ac:chgData name="Ian Barker" userId="9e6eb2df4e8d04bf" providerId="LiveId" clId="{10D092A2-0BC5-458E-BE49-FC04632A2065}" dt="2020-08-08T13:40:15.496" v="62" actId="700"/>
          <ac:spMkLst>
            <pc:docMk/>
            <pc:sldMk cId="0" sldId="257"/>
            <ac:spMk id="54" creationId="{00000000-0000-0000-0000-000000000000}"/>
          </ac:spMkLst>
        </pc:spChg>
        <pc:spChg chg="mod ord">
          <ac:chgData name="Ian Barker" userId="9e6eb2df4e8d04bf" providerId="LiveId" clId="{10D092A2-0BC5-458E-BE49-FC04632A2065}" dt="2020-08-08T13:40:58.012" v="69" actId="20577"/>
          <ac:spMkLst>
            <pc:docMk/>
            <pc:sldMk cId="0" sldId="257"/>
            <ac:spMk id="5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8d3bd8aeb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8d3bd8aeb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8d3bd8aeb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8d3bd8aebd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8d3bd8aebd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g8d3bd8aebd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Add/delete animations</a:t>
            </a:r>
          </a:p>
          <a:p>
            <a:r>
              <a:rPr lang="en-US" dirty="0"/>
              <a:t>- Connected animations</a:t>
            </a:r>
          </a:p>
          <a:p>
            <a:r>
              <a:rPr lang="en-US" dirty="0"/>
              <a:t>- Content transition</a:t>
            </a:r>
          </a:p>
          <a:p>
            <a:r>
              <a:rPr lang="en-US" dirty="0"/>
              <a:t>- Drill down</a:t>
            </a:r>
          </a:p>
          <a:p>
            <a:r>
              <a:rPr lang="en-US" dirty="0"/>
              <a:t>- Fade in/out</a:t>
            </a:r>
          </a:p>
          <a:p>
            <a:r>
              <a:rPr lang="en-US" dirty="0"/>
              <a:t>- Parallax -  currently more visible on web pages but also applies to background images on windows with scrolling content</a:t>
            </a:r>
          </a:p>
          <a:p>
            <a:r>
              <a:rPr lang="en-US" dirty="0"/>
              <a:t>- Feedback on presses – “affordance”, did my click work?</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756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GO - Icons are the most noticeable part of the whole thing – and the Microsoft product managers are clearly still playing a tug of war with the UI and UX designers because they just redesigned virtually all the desktop icons for Microsoft’s apps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8361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2"/>
          <p:cNvPicPr preferRelativeResize="0"/>
          <p:nvPr/>
        </p:nvPicPr>
        <p:blipFill>
          <a:blip r:embed="rId3">
            <a:alphaModFix/>
          </a:blip>
          <a:stretch>
            <a:fillRect/>
          </a:stretch>
        </p:blipFill>
        <p:spPr>
          <a:xfrm>
            <a:off x="0" y="9628616"/>
            <a:ext cx="18288000" cy="658368"/>
          </a:xfrm>
          <a:prstGeom prst="rect">
            <a:avLst/>
          </a:prstGeom>
          <a:noFill/>
          <a:ln>
            <a:noFill/>
          </a:ln>
        </p:spPr>
      </p:pic>
      <p:pic>
        <p:nvPicPr>
          <p:cNvPr id="15" name="Google Shape;15;p2"/>
          <p:cNvPicPr preferRelativeResize="0"/>
          <p:nvPr/>
        </p:nvPicPr>
        <p:blipFill rotWithShape="1">
          <a:blip r:embed="rId3">
            <a:alphaModFix/>
          </a:blip>
          <a:srcRect/>
          <a:stretch/>
        </p:blipFill>
        <p:spPr>
          <a:xfrm>
            <a:off x="81150" y="9628616"/>
            <a:ext cx="18288000" cy="65836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All Three">
  <p:cSld name="TITLE_1">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914400" y="5758375"/>
            <a:ext cx="16459200" cy="1387200"/>
          </a:xfrm>
          <a:prstGeom prst="rect">
            <a:avLst/>
          </a:prstGeom>
          <a:noFill/>
          <a:ln>
            <a:noFill/>
          </a:ln>
        </p:spPr>
        <p:txBody>
          <a:bodyPr spcFirstLastPara="1" wrap="square" lIns="182850" tIns="182850" rIns="182850" bIns="182850" anchor="b" anchorCtr="0">
            <a:noAutofit/>
          </a:bodyPr>
          <a:lstStyle>
            <a:lvl1pPr marL="0" marR="0" lvl="0" indent="0" algn="ctr" rtl="0">
              <a:lnSpc>
                <a:spcPct val="90000"/>
              </a:lnSpc>
              <a:spcBef>
                <a:spcPts val="0"/>
              </a:spcBef>
              <a:spcAft>
                <a:spcPts val="0"/>
              </a:spcAft>
              <a:buClr>
                <a:srgbClr val="FFFFFF"/>
              </a:buClr>
              <a:buSzPts val="7500"/>
              <a:buNone/>
              <a:defRPr sz="7500" b="0" i="0" u="none" strike="noStrike" cap="none">
                <a:solidFill>
                  <a:srgbClr val="FFFFFF"/>
                </a:solidFill>
              </a:defRPr>
            </a:lvl1pPr>
            <a:lvl2pPr lvl="1"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2pPr>
            <a:lvl3pPr lvl="2"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3pPr>
            <a:lvl4pPr lvl="3"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4pPr>
            <a:lvl5pPr lvl="4"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5pPr>
            <a:lvl6pPr lvl="5"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6pPr>
            <a:lvl7pPr lvl="6"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7pPr>
            <a:lvl8pPr lvl="7"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8pPr>
            <a:lvl9pPr lvl="8"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9pPr>
          </a:lstStyle>
          <a:p>
            <a:endParaRPr/>
          </a:p>
        </p:txBody>
      </p:sp>
      <p:sp>
        <p:nvSpPr>
          <p:cNvPr id="18" name="Google Shape;18;p3"/>
          <p:cNvSpPr txBox="1">
            <a:spLocks noGrp="1"/>
          </p:cNvSpPr>
          <p:nvPr>
            <p:ph type="title" idx="2"/>
          </p:nvPr>
        </p:nvSpPr>
        <p:spPr>
          <a:xfrm>
            <a:off x="914400" y="6892650"/>
            <a:ext cx="16459200" cy="1387200"/>
          </a:xfrm>
          <a:prstGeom prst="rect">
            <a:avLst/>
          </a:prstGeom>
          <a:noFill/>
          <a:ln>
            <a:noFill/>
          </a:ln>
        </p:spPr>
        <p:txBody>
          <a:bodyPr spcFirstLastPara="1" wrap="square" lIns="182850" tIns="182850" rIns="182850" bIns="182850" anchor="t" anchorCtr="0">
            <a:noAutofit/>
          </a:bodyPr>
          <a:lstStyle>
            <a:lvl1pPr marL="0" marR="0" lvl="0" indent="0" algn="ctr" rtl="0">
              <a:lnSpc>
                <a:spcPct val="90000"/>
              </a:lnSpc>
              <a:spcBef>
                <a:spcPts val="0"/>
              </a:spcBef>
              <a:spcAft>
                <a:spcPts val="0"/>
              </a:spcAft>
              <a:buClr>
                <a:srgbClr val="FFFFFF"/>
              </a:buClr>
              <a:buSzPts val="3600"/>
              <a:buNone/>
              <a:defRPr sz="3600" b="0" i="0" u="none" strike="noStrike" cap="none">
                <a:solidFill>
                  <a:srgbClr val="FFFFFF"/>
                </a:solidFill>
              </a:defRPr>
            </a:lvl1pPr>
            <a:lvl2pPr lvl="1"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2pPr>
            <a:lvl3pPr lvl="2"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3pPr>
            <a:lvl4pPr lvl="3"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4pPr>
            <a:lvl5pPr lvl="4"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5pPr>
            <a:lvl6pPr lvl="5"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6pPr>
            <a:lvl7pPr lvl="6"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7pPr>
            <a:lvl8pPr lvl="7"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8pPr>
            <a:lvl9pPr lvl="8"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Builder Title">
  <p:cSld name="CUSTOM_2_3">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14400" y="5758375"/>
            <a:ext cx="16459200" cy="1387200"/>
          </a:xfrm>
          <a:prstGeom prst="rect">
            <a:avLst/>
          </a:prstGeom>
          <a:noFill/>
          <a:ln>
            <a:noFill/>
          </a:ln>
        </p:spPr>
        <p:txBody>
          <a:bodyPr spcFirstLastPara="1" wrap="square" lIns="182850" tIns="182850" rIns="182850" bIns="182850" anchor="b" anchorCtr="0">
            <a:noAutofit/>
          </a:bodyPr>
          <a:lstStyle>
            <a:lvl1pPr marL="0" marR="0" lvl="0" indent="0" algn="ctr" rtl="0">
              <a:lnSpc>
                <a:spcPct val="90000"/>
              </a:lnSpc>
              <a:spcBef>
                <a:spcPts val="0"/>
              </a:spcBef>
              <a:spcAft>
                <a:spcPts val="0"/>
              </a:spcAft>
              <a:buClr>
                <a:srgbClr val="FFFFFF"/>
              </a:buClr>
              <a:buSzPts val="7500"/>
              <a:buNone/>
              <a:defRPr sz="7500" b="0" i="0" u="none" strike="noStrike" cap="none">
                <a:solidFill>
                  <a:srgbClr val="FFFFFF"/>
                </a:solidFill>
              </a:defRPr>
            </a:lvl1pPr>
            <a:lvl2pPr lvl="1"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2pPr>
            <a:lvl3pPr lvl="2"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3pPr>
            <a:lvl4pPr lvl="3"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4pPr>
            <a:lvl5pPr lvl="4"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5pPr>
            <a:lvl6pPr lvl="5"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6pPr>
            <a:lvl7pPr lvl="6"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7pPr>
            <a:lvl8pPr lvl="7"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8pPr>
            <a:lvl9pPr lvl="8"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9pPr>
          </a:lstStyle>
          <a:p>
            <a:endParaRPr/>
          </a:p>
        </p:txBody>
      </p:sp>
      <p:sp>
        <p:nvSpPr>
          <p:cNvPr id="21" name="Google Shape;21;p4"/>
          <p:cNvSpPr txBox="1">
            <a:spLocks noGrp="1"/>
          </p:cNvSpPr>
          <p:nvPr>
            <p:ph type="title" idx="2"/>
          </p:nvPr>
        </p:nvSpPr>
        <p:spPr>
          <a:xfrm>
            <a:off x="914400" y="6892650"/>
            <a:ext cx="16459200" cy="1387200"/>
          </a:xfrm>
          <a:prstGeom prst="rect">
            <a:avLst/>
          </a:prstGeom>
          <a:noFill/>
          <a:ln>
            <a:noFill/>
          </a:ln>
        </p:spPr>
        <p:txBody>
          <a:bodyPr spcFirstLastPara="1" wrap="square" lIns="182850" tIns="182850" rIns="182850" bIns="182850" anchor="t" anchorCtr="0">
            <a:noAutofit/>
          </a:bodyPr>
          <a:lstStyle>
            <a:lvl1pPr marL="0" marR="0" lvl="0" indent="0" algn="ctr" rtl="0">
              <a:lnSpc>
                <a:spcPct val="90000"/>
              </a:lnSpc>
              <a:spcBef>
                <a:spcPts val="0"/>
              </a:spcBef>
              <a:spcAft>
                <a:spcPts val="0"/>
              </a:spcAft>
              <a:buClr>
                <a:srgbClr val="FFFFFF"/>
              </a:buClr>
              <a:buSzPts val="3600"/>
              <a:buNone/>
              <a:defRPr sz="3600" b="0" i="0" u="none" strike="noStrike" cap="none">
                <a:solidFill>
                  <a:srgbClr val="FFFFFF"/>
                </a:solidFill>
              </a:defRPr>
            </a:lvl1pPr>
            <a:lvl2pPr lvl="1"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2pPr>
            <a:lvl3pPr lvl="2"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3pPr>
            <a:lvl4pPr lvl="3"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4pPr>
            <a:lvl5pPr lvl="4"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5pPr>
            <a:lvl6pPr lvl="5"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6pPr>
            <a:lvl7pPr lvl="6"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7pPr>
            <a:lvl8pPr lvl="7"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8pPr>
            <a:lvl9pPr lvl="8"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9pPr>
          </a:lstStyle>
          <a:p>
            <a:endParaRPr/>
          </a:p>
        </p:txBody>
      </p:sp>
    </p:spTree>
  </p:cSld>
  <p:clrMapOvr>
    <a:masterClrMapping/>
  </p:clrMapOvr>
  <p:extLst>
    <p:ext uri="{DCECCB84-F9BA-43D5-87BE-67443E8EF086}">
      <p15:sldGuideLst xmlns:p15="http://schemas.microsoft.com/office/powerpoint/2012/main">
        <p15:guide id="1" orient="horz" pos="576">
          <p15:clr>
            <a:srgbClr val="FA7B17"/>
          </p15:clr>
        </p15:guide>
        <p15:guide id="2" pos="5760">
          <p15:clr>
            <a:srgbClr val="FA7B17"/>
          </p15:clr>
        </p15:guide>
        <p15:guide id="3" pos="576">
          <p15:clr>
            <a:srgbClr val="FA7B17"/>
          </p15:clr>
        </p15:guide>
        <p15:guide id="4" orient="horz" pos="5904">
          <p15:clr>
            <a:srgbClr val="FA7B17"/>
          </p15:clr>
        </p15:guide>
        <p15:guide id="5" pos="10944">
          <p15:clr>
            <a:srgbClr val="FA7B17"/>
          </p15:clr>
        </p15:guide>
        <p15:guide id="6" orient="horz" pos="324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lphi Title">
  <p:cSld name="CUSTOM_2_2_2">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914400" y="5758375"/>
            <a:ext cx="16459200" cy="1387200"/>
          </a:xfrm>
          <a:prstGeom prst="rect">
            <a:avLst/>
          </a:prstGeom>
          <a:noFill/>
          <a:ln>
            <a:noFill/>
          </a:ln>
        </p:spPr>
        <p:txBody>
          <a:bodyPr spcFirstLastPara="1" wrap="square" lIns="182850" tIns="182850" rIns="182850" bIns="182850" anchor="b" anchorCtr="0">
            <a:noAutofit/>
          </a:bodyPr>
          <a:lstStyle>
            <a:lvl1pPr marL="0" marR="0" lvl="0" indent="0" algn="ctr" rtl="0">
              <a:lnSpc>
                <a:spcPct val="90000"/>
              </a:lnSpc>
              <a:spcBef>
                <a:spcPts val="0"/>
              </a:spcBef>
              <a:spcAft>
                <a:spcPts val="0"/>
              </a:spcAft>
              <a:buClr>
                <a:srgbClr val="FFFFFF"/>
              </a:buClr>
              <a:buSzPts val="7500"/>
              <a:buNone/>
              <a:defRPr sz="7500" b="0" i="0" u="none" strike="noStrike" cap="none">
                <a:solidFill>
                  <a:srgbClr val="FFFFFF"/>
                </a:solidFill>
              </a:defRPr>
            </a:lvl1pPr>
            <a:lvl2pPr lvl="1"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2pPr>
            <a:lvl3pPr lvl="2"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3pPr>
            <a:lvl4pPr lvl="3"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4pPr>
            <a:lvl5pPr lvl="4"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5pPr>
            <a:lvl6pPr lvl="5"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6pPr>
            <a:lvl7pPr lvl="6"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7pPr>
            <a:lvl8pPr lvl="7"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8pPr>
            <a:lvl9pPr lvl="8"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9pPr>
          </a:lstStyle>
          <a:p>
            <a:endParaRPr/>
          </a:p>
        </p:txBody>
      </p:sp>
      <p:sp>
        <p:nvSpPr>
          <p:cNvPr id="24" name="Google Shape;24;p5"/>
          <p:cNvSpPr txBox="1">
            <a:spLocks noGrp="1"/>
          </p:cNvSpPr>
          <p:nvPr>
            <p:ph type="title" idx="2"/>
          </p:nvPr>
        </p:nvSpPr>
        <p:spPr>
          <a:xfrm>
            <a:off x="914400" y="6892650"/>
            <a:ext cx="16459200" cy="1387200"/>
          </a:xfrm>
          <a:prstGeom prst="rect">
            <a:avLst/>
          </a:prstGeom>
          <a:noFill/>
          <a:ln>
            <a:noFill/>
          </a:ln>
        </p:spPr>
        <p:txBody>
          <a:bodyPr spcFirstLastPara="1" wrap="square" lIns="182850" tIns="182850" rIns="182850" bIns="182850" anchor="t" anchorCtr="0">
            <a:noAutofit/>
          </a:bodyPr>
          <a:lstStyle>
            <a:lvl1pPr marL="0" marR="0" lvl="0" indent="0" algn="ctr" rtl="0">
              <a:lnSpc>
                <a:spcPct val="90000"/>
              </a:lnSpc>
              <a:spcBef>
                <a:spcPts val="0"/>
              </a:spcBef>
              <a:spcAft>
                <a:spcPts val="0"/>
              </a:spcAft>
              <a:buClr>
                <a:srgbClr val="FFFFFF"/>
              </a:buClr>
              <a:buSzPts val="3600"/>
              <a:buNone/>
              <a:defRPr sz="3600" b="0" i="0" u="none" strike="noStrike" cap="none">
                <a:solidFill>
                  <a:srgbClr val="FFFFFF"/>
                </a:solidFill>
              </a:defRPr>
            </a:lvl1pPr>
            <a:lvl2pPr lvl="1"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2pPr>
            <a:lvl3pPr lvl="2"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3pPr>
            <a:lvl4pPr lvl="3"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4pPr>
            <a:lvl5pPr lvl="4"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5pPr>
            <a:lvl6pPr lvl="5"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6pPr>
            <a:lvl7pPr lvl="6"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7pPr>
            <a:lvl8pPr lvl="7"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8pPr>
            <a:lvl9pPr lvl="8"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9pPr>
          </a:lstStyle>
          <a:p>
            <a:endParaRPr/>
          </a:p>
        </p:txBody>
      </p:sp>
    </p:spTree>
  </p:cSld>
  <p:clrMapOvr>
    <a:masterClrMapping/>
  </p:clrMapOvr>
  <p:extLst>
    <p:ext uri="{DCECCB84-F9BA-43D5-87BE-67443E8EF086}">
      <p15:sldGuideLst xmlns:p15="http://schemas.microsoft.com/office/powerpoint/2012/main">
        <p15:guide id="1" orient="horz" pos="576">
          <p15:clr>
            <a:srgbClr val="FA7B17"/>
          </p15:clr>
        </p15:guide>
        <p15:guide id="2" pos="5760">
          <p15:clr>
            <a:srgbClr val="FA7B17"/>
          </p15:clr>
        </p15:guide>
        <p15:guide id="3" pos="576">
          <p15:clr>
            <a:srgbClr val="FA7B17"/>
          </p15:clr>
        </p15:guide>
        <p15:guide id="4" orient="horz" pos="5904">
          <p15:clr>
            <a:srgbClr val="FA7B17"/>
          </p15:clr>
        </p15:guide>
        <p15:guide id="5" pos="10944">
          <p15:clr>
            <a:srgbClr val="FA7B17"/>
          </p15:clr>
        </p15:guide>
        <p15:guide id="6" orient="horz" pos="324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AD Title">
  <p:cSld name="CUSTOM_2_2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914400" y="5758375"/>
            <a:ext cx="16459200" cy="1387200"/>
          </a:xfrm>
          <a:prstGeom prst="rect">
            <a:avLst/>
          </a:prstGeom>
          <a:noFill/>
          <a:ln>
            <a:noFill/>
          </a:ln>
        </p:spPr>
        <p:txBody>
          <a:bodyPr spcFirstLastPara="1" wrap="square" lIns="182850" tIns="182850" rIns="182850" bIns="182850" anchor="b" anchorCtr="0">
            <a:noAutofit/>
          </a:bodyPr>
          <a:lstStyle>
            <a:lvl1pPr marL="0" marR="0" lvl="0" indent="0" algn="ctr" rtl="0">
              <a:lnSpc>
                <a:spcPct val="90000"/>
              </a:lnSpc>
              <a:spcBef>
                <a:spcPts val="0"/>
              </a:spcBef>
              <a:spcAft>
                <a:spcPts val="0"/>
              </a:spcAft>
              <a:buClr>
                <a:srgbClr val="FFFFFF"/>
              </a:buClr>
              <a:buSzPts val="7500"/>
              <a:buNone/>
              <a:defRPr sz="7500" b="0" i="0" u="none" strike="noStrike" cap="none">
                <a:solidFill>
                  <a:srgbClr val="FFFFFF"/>
                </a:solidFill>
              </a:defRPr>
            </a:lvl1pPr>
            <a:lvl2pPr lvl="1"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2pPr>
            <a:lvl3pPr lvl="2"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3pPr>
            <a:lvl4pPr lvl="3"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4pPr>
            <a:lvl5pPr lvl="4"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5pPr>
            <a:lvl6pPr lvl="5"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6pPr>
            <a:lvl7pPr lvl="6"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7pPr>
            <a:lvl8pPr lvl="7"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8pPr>
            <a:lvl9pPr lvl="8" indent="0" algn="ctr" rtl="0">
              <a:spcBef>
                <a:spcPts val="0"/>
              </a:spcBef>
              <a:spcAft>
                <a:spcPts val="0"/>
              </a:spcAft>
              <a:buClr>
                <a:srgbClr val="FFFFFF"/>
              </a:buClr>
              <a:buSzPts val="7500"/>
              <a:buFont typeface="Quattrocento Sans"/>
              <a:buNone/>
              <a:defRPr sz="7500">
                <a:solidFill>
                  <a:srgbClr val="FFFFFF"/>
                </a:solidFill>
                <a:latin typeface="Quattrocento Sans"/>
                <a:ea typeface="Quattrocento Sans"/>
                <a:cs typeface="Quattrocento Sans"/>
                <a:sym typeface="Quattrocento Sans"/>
              </a:defRPr>
            </a:lvl9pPr>
          </a:lstStyle>
          <a:p>
            <a:endParaRPr/>
          </a:p>
        </p:txBody>
      </p:sp>
      <p:sp>
        <p:nvSpPr>
          <p:cNvPr id="27" name="Google Shape;27;p6"/>
          <p:cNvSpPr txBox="1">
            <a:spLocks noGrp="1"/>
          </p:cNvSpPr>
          <p:nvPr>
            <p:ph type="title" idx="2"/>
          </p:nvPr>
        </p:nvSpPr>
        <p:spPr>
          <a:xfrm>
            <a:off x="914400" y="6892650"/>
            <a:ext cx="16459200" cy="1387200"/>
          </a:xfrm>
          <a:prstGeom prst="rect">
            <a:avLst/>
          </a:prstGeom>
          <a:noFill/>
          <a:ln>
            <a:noFill/>
          </a:ln>
        </p:spPr>
        <p:txBody>
          <a:bodyPr spcFirstLastPara="1" wrap="square" lIns="182850" tIns="182850" rIns="182850" bIns="182850" anchor="t" anchorCtr="0">
            <a:noAutofit/>
          </a:bodyPr>
          <a:lstStyle>
            <a:lvl1pPr marL="0" marR="0" lvl="0" indent="0" algn="ctr" rtl="0">
              <a:lnSpc>
                <a:spcPct val="90000"/>
              </a:lnSpc>
              <a:spcBef>
                <a:spcPts val="0"/>
              </a:spcBef>
              <a:spcAft>
                <a:spcPts val="0"/>
              </a:spcAft>
              <a:buClr>
                <a:srgbClr val="FFFFFF"/>
              </a:buClr>
              <a:buSzPts val="3600"/>
              <a:buNone/>
              <a:defRPr sz="3600" b="0" i="0" u="none" strike="noStrike" cap="none">
                <a:solidFill>
                  <a:srgbClr val="FFFFFF"/>
                </a:solidFill>
              </a:defRPr>
            </a:lvl1pPr>
            <a:lvl2pPr lvl="1"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2pPr>
            <a:lvl3pPr lvl="2"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3pPr>
            <a:lvl4pPr lvl="3"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4pPr>
            <a:lvl5pPr lvl="4"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5pPr>
            <a:lvl6pPr lvl="5"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6pPr>
            <a:lvl7pPr lvl="6"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7pPr>
            <a:lvl8pPr lvl="7"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8pPr>
            <a:lvl9pPr lvl="8" indent="0" algn="ctr" rtl="0">
              <a:spcBef>
                <a:spcPts val="0"/>
              </a:spcBef>
              <a:spcAft>
                <a:spcPts val="0"/>
              </a:spcAft>
              <a:buClr>
                <a:srgbClr val="FFFFFF"/>
              </a:buClr>
              <a:buSzPts val="3600"/>
              <a:buFont typeface="Quattrocento Sans"/>
              <a:buNone/>
              <a:defRPr sz="3600">
                <a:solidFill>
                  <a:srgbClr val="FFFFFF"/>
                </a:solidFill>
                <a:latin typeface="Quattrocento Sans"/>
                <a:ea typeface="Quattrocento Sans"/>
                <a:cs typeface="Quattrocento Sans"/>
                <a:sym typeface="Quattrocento Sans"/>
              </a:defRPr>
            </a:lvl9pPr>
          </a:lstStyle>
          <a:p>
            <a:endParaRPr/>
          </a:p>
        </p:txBody>
      </p:sp>
    </p:spTree>
  </p:cSld>
  <p:clrMapOvr>
    <a:masterClrMapping/>
  </p:clrMapOvr>
  <p:extLst>
    <p:ext uri="{DCECCB84-F9BA-43D5-87BE-67443E8EF086}">
      <p15:sldGuideLst xmlns:p15="http://schemas.microsoft.com/office/powerpoint/2012/main">
        <p15:guide id="1" orient="horz" pos="576">
          <p15:clr>
            <a:srgbClr val="FA7B17"/>
          </p15:clr>
        </p15:guide>
        <p15:guide id="2" pos="5760">
          <p15:clr>
            <a:srgbClr val="FA7B17"/>
          </p15:clr>
        </p15:guide>
        <p15:guide id="3" pos="576">
          <p15:clr>
            <a:srgbClr val="FA7B17"/>
          </p15:clr>
        </p15:guide>
        <p15:guide id="4" orient="horz" pos="5904">
          <p15:clr>
            <a:srgbClr val="FA7B17"/>
          </p15:clr>
        </p15:guide>
        <p15:guide id="5" pos="10944">
          <p15:clr>
            <a:srgbClr val="FA7B17"/>
          </p15:clr>
        </p15:guide>
        <p15:guide id="6" orient="horz" pos="324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cSld name="TITLE_AND_BODY_1_3">
    <p:bg>
      <p:bgPr>
        <a:solidFill>
          <a:srgbClr val="FFFFFF"/>
        </a:solidFill>
        <a:effectLst/>
      </p:bgPr>
    </p:bg>
    <p:spTree>
      <p:nvGrpSpPr>
        <p:cNvPr id="1" name="Shape 28"/>
        <p:cNvGrpSpPr/>
        <p:nvPr/>
      </p:nvGrpSpPr>
      <p:grpSpPr>
        <a:xfrm>
          <a:off x="0" y="0"/>
          <a:ext cx="0" cy="0"/>
          <a:chOff x="0" y="0"/>
          <a:chExt cx="0" cy="0"/>
        </a:xfrm>
      </p:grpSpPr>
      <p:pic>
        <p:nvPicPr>
          <p:cNvPr id="29" name="Google Shape;29;p7"/>
          <p:cNvPicPr preferRelativeResize="0"/>
          <p:nvPr/>
        </p:nvPicPr>
        <p:blipFill rotWithShape="1">
          <a:blip r:embed="rId2">
            <a:alphaModFix/>
          </a:blip>
          <a:srcRect/>
          <a:stretch/>
        </p:blipFill>
        <p:spPr>
          <a:xfrm>
            <a:off x="0" y="9628616"/>
            <a:ext cx="18288000" cy="658368"/>
          </a:xfrm>
          <a:prstGeom prst="rect">
            <a:avLst/>
          </a:prstGeom>
          <a:noFill/>
          <a:ln>
            <a:noFill/>
          </a:ln>
        </p:spPr>
      </p:pic>
      <p:sp>
        <p:nvSpPr>
          <p:cNvPr id="30" name="Google Shape;30;p7"/>
          <p:cNvSpPr txBox="1">
            <a:spLocks noGrp="1"/>
          </p:cNvSpPr>
          <p:nvPr>
            <p:ph type="title"/>
          </p:nvPr>
        </p:nvSpPr>
        <p:spPr>
          <a:xfrm>
            <a:off x="716973" y="547688"/>
            <a:ext cx="16313400" cy="1988700"/>
          </a:xfrm>
          <a:prstGeom prst="rect">
            <a:avLst/>
          </a:prstGeom>
          <a:noFill/>
          <a:ln>
            <a:noFill/>
          </a:ln>
        </p:spPr>
        <p:txBody>
          <a:bodyPr spcFirstLastPara="1" wrap="square" lIns="182850" tIns="182850" rIns="182850" bIns="182850" anchor="t" anchorCtr="0">
            <a:noAutofit/>
          </a:bodyPr>
          <a:lstStyle>
            <a:lvl1pPr marL="0" marR="0" lvl="0" indent="0" algn="l" rtl="0">
              <a:lnSpc>
                <a:spcPct val="90000"/>
              </a:lnSpc>
              <a:spcBef>
                <a:spcPts val="0"/>
              </a:spcBef>
              <a:spcAft>
                <a:spcPts val="0"/>
              </a:spcAft>
              <a:buClr>
                <a:schemeClr val="dk1"/>
              </a:buClr>
              <a:buSzPts val="5400"/>
              <a:buFont typeface="Quattrocento Sans"/>
              <a:buNone/>
              <a:defRPr sz="6600" b="0" i="0" u="none" strike="noStrike" cap="none">
                <a:solidFill>
                  <a:schemeClr val="dk1"/>
                </a:solidFill>
                <a:latin typeface="Quattrocento Sans"/>
                <a:ea typeface="Quattrocento Sans"/>
                <a:cs typeface="Quattrocento Sans"/>
                <a:sym typeface="Quattrocento Sans"/>
              </a:defRPr>
            </a:lvl1pPr>
            <a:lvl2pPr lvl="1" indent="0" rtl="0">
              <a:spcBef>
                <a:spcPts val="0"/>
              </a:spcBef>
              <a:spcAft>
                <a:spcPts val="0"/>
              </a:spcAft>
              <a:buSzPts val="5600"/>
              <a:buNone/>
              <a:defRPr sz="1400"/>
            </a:lvl2pPr>
            <a:lvl3pPr lvl="2" indent="0" rtl="0">
              <a:spcBef>
                <a:spcPts val="0"/>
              </a:spcBef>
              <a:spcAft>
                <a:spcPts val="0"/>
              </a:spcAft>
              <a:buSzPts val="5600"/>
              <a:buNone/>
              <a:defRPr sz="1400"/>
            </a:lvl3pPr>
            <a:lvl4pPr lvl="3" indent="0" rtl="0">
              <a:spcBef>
                <a:spcPts val="0"/>
              </a:spcBef>
              <a:spcAft>
                <a:spcPts val="0"/>
              </a:spcAft>
              <a:buSzPts val="5600"/>
              <a:buNone/>
              <a:defRPr sz="1400"/>
            </a:lvl4pPr>
            <a:lvl5pPr lvl="4" indent="0" rtl="0">
              <a:spcBef>
                <a:spcPts val="0"/>
              </a:spcBef>
              <a:spcAft>
                <a:spcPts val="0"/>
              </a:spcAft>
              <a:buSzPts val="5600"/>
              <a:buNone/>
              <a:defRPr sz="1400"/>
            </a:lvl5pPr>
            <a:lvl6pPr lvl="5" indent="0" rtl="0">
              <a:spcBef>
                <a:spcPts val="0"/>
              </a:spcBef>
              <a:spcAft>
                <a:spcPts val="0"/>
              </a:spcAft>
              <a:buSzPts val="5600"/>
              <a:buNone/>
              <a:defRPr sz="1400"/>
            </a:lvl6pPr>
            <a:lvl7pPr lvl="6" indent="0" rtl="0">
              <a:spcBef>
                <a:spcPts val="0"/>
              </a:spcBef>
              <a:spcAft>
                <a:spcPts val="0"/>
              </a:spcAft>
              <a:buSzPts val="5600"/>
              <a:buNone/>
              <a:defRPr sz="1400"/>
            </a:lvl7pPr>
            <a:lvl8pPr lvl="7" indent="0" rtl="0">
              <a:spcBef>
                <a:spcPts val="0"/>
              </a:spcBef>
              <a:spcAft>
                <a:spcPts val="0"/>
              </a:spcAft>
              <a:buSzPts val="5600"/>
              <a:buNone/>
              <a:defRPr sz="1400"/>
            </a:lvl8pPr>
            <a:lvl9pPr lvl="8" indent="0" rtl="0">
              <a:spcBef>
                <a:spcPts val="0"/>
              </a:spcBef>
              <a:spcAft>
                <a:spcPts val="0"/>
              </a:spcAft>
              <a:buSzPts val="5600"/>
              <a:buNone/>
              <a:defRPr sz="1400"/>
            </a:lvl9pPr>
          </a:lstStyle>
          <a:p>
            <a:endParaRPr/>
          </a:p>
        </p:txBody>
      </p:sp>
      <p:sp>
        <p:nvSpPr>
          <p:cNvPr id="31" name="Google Shape;31;p7"/>
          <p:cNvSpPr txBox="1">
            <a:spLocks noGrp="1"/>
          </p:cNvSpPr>
          <p:nvPr>
            <p:ph type="body" idx="1"/>
          </p:nvPr>
        </p:nvSpPr>
        <p:spPr>
          <a:xfrm>
            <a:off x="716973" y="2738438"/>
            <a:ext cx="16313400" cy="6526800"/>
          </a:xfrm>
          <a:prstGeom prst="rect">
            <a:avLst/>
          </a:prstGeom>
          <a:noFill/>
          <a:ln>
            <a:noFill/>
          </a:ln>
        </p:spPr>
        <p:txBody>
          <a:bodyPr spcFirstLastPara="1" wrap="square" lIns="182850" tIns="182850" rIns="182850" bIns="182850" anchor="t" anchorCtr="0">
            <a:noAutofit/>
          </a:bodyPr>
          <a:lstStyle>
            <a:lvl1pPr marL="457200" marR="0" lvl="0" indent="-508000" algn="l" rtl="0">
              <a:lnSpc>
                <a:spcPct val="90000"/>
              </a:lnSpc>
              <a:spcBef>
                <a:spcPts val="1700"/>
              </a:spcBef>
              <a:spcAft>
                <a:spcPts val="0"/>
              </a:spcAft>
              <a:buClr>
                <a:schemeClr val="dk1"/>
              </a:buClr>
              <a:buSzPts val="4400"/>
              <a:buFont typeface="Noto Sans Symbols"/>
              <a:buChar char="▪"/>
              <a:defRPr sz="4400" b="0" i="0" u="none" strike="noStrike" cap="none">
                <a:solidFill>
                  <a:schemeClr val="dk1"/>
                </a:solidFill>
                <a:latin typeface="Quattrocento Sans"/>
                <a:ea typeface="Quattrocento Sans"/>
                <a:cs typeface="Quattrocento Sans"/>
                <a:sym typeface="Quattrocento Sans"/>
              </a:defRPr>
            </a:lvl1pPr>
            <a:lvl2pPr marL="914400" marR="0" lvl="1" indent="-457200" algn="l" rtl="0">
              <a:lnSpc>
                <a:spcPct val="90000"/>
              </a:lnSpc>
              <a:spcBef>
                <a:spcPts val="320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2pPr>
            <a:lvl3pPr marL="1371600" marR="0" lvl="2" indent="-419100" algn="l" rtl="0">
              <a:lnSpc>
                <a:spcPct val="90000"/>
              </a:lnSpc>
              <a:spcBef>
                <a:spcPts val="3200"/>
              </a:spcBef>
              <a:spcAft>
                <a:spcPts val="0"/>
              </a:spcAft>
              <a:buClr>
                <a:schemeClr val="dk1"/>
              </a:buClr>
              <a:buSzPts val="3000"/>
              <a:buFont typeface="Arial"/>
              <a:buChar char="•"/>
              <a:defRPr sz="3000" b="0" i="0" u="none" strike="noStrike" cap="none">
                <a:solidFill>
                  <a:schemeClr val="dk1"/>
                </a:solidFill>
                <a:latin typeface="Quattrocento Sans"/>
                <a:ea typeface="Quattrocento Sans"/>
                <a:cs typeface="Quattrocento Sans"/>
                <a:sym typeface="Quattrocento Sans"/>
              </a:defRPr>
            </a:lvl3pPr>
            <a:lvl4pPr marL="1828800" marR="0" lvl="3"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4pPr>
            <a:lvl5pPr marL="2286000" marR="0" lvl="4"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5pPr>
            <a:lvl6pPr marL="2743200" marR="0" lvl="5"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6pPr>
            <a:lvl7pPr marL="3200400" marR="0" lvl="6"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7pPr>
            <a:lvl8pPr marL="3657600" marR="0" lvl="7"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8pPr>
            <a:lvl9pPr marL="4114800" marR="0" lvl="8" indent="-412750" algn="l" rtl="0">
              <a:lnSpc>
                <a:spcPct val="90000"/>
              </a:lnSpc>
              <a:spcBef>
                <a:spcPts val="3200"/>
              </a:spcBef>
              <a:spcAft>
                <a:spcPts val="320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9"/>
          <p:cNvSpPr txBox="1">
            <a:spLocks noGrp="1"/>
          </p:cNvSpPr>
          <p:nvPr>
            <p:ph type="sldNum" idx="12"/>
          </p:nvPr>
        </p:nvSpPr>
        <p:spPr>
          <a:xfrm>
            <a:off x="16944916" y="9326434"/>
            <a:ext cx="1097700" cy="7869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mall Bar">
  <p:cSld name="CUSTOM_1">
    <p:bg>
      <p:bgPr>
        <a:blipFill>
          <a:blip r:embed="rId2">
            <a:alphaModFix/>
          </a:blip>
          <a:stretch>
            <a:fillRect/>
          </a:stretch>
        </a:blipFill>
        <a:effectLst/>
      </p:bgPr>
    </p:bg>
    <p:spTree>
      <p:nvGrpSpPr>
        <p:cNvPr id="1" name="Shape 3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reen Full Slide">
  <p:cSld name="Presenter Introduction_1_1_2_2_1">
    <p:spTree>
      <p:nvGrpSpPr>
        <p:cNvPr id="1" name="Shape 37"/>
        <p:cNvGrpSpPr/>
        <p:nvPr/>
      </p:nvGrpSpPr>
      <p:grpSpPr>
        <a:xfrm>
          <a:off x="0" y="0"/>
          <a:ext cx="0" cy="0"/>
          <a:chOff x="0" y="0"/>
          <a:chExt cx="0" cy="0"/>
        </a:xfrm>
      </p:grpSpPr>
      <p:sp>
        <p:nvSpPr>
          <p:cNvPr id="38" name="Google Shape;38;p11"/>
          <p:cNvSpPr/>
          <p:nvPr/>
        </p:nvSpPr>
        <p:spPr>
          <a:xfrm>
            <a:off x="0" y="-67387"/>
            <a:ext cx="18288000" cy="10287000"/>
          </a:xfrm>
          <a:prstGeom prst="rect">
            <a:avLst/>
          </a:prstGeom>
          <a:solidFill>
            <a:srgbClr val="92D050"/>
          </a:solidFill>
          <a:ln>
            <a:noFill/>
          </a:ln>
        </p:spPr>
        <p:txBody>
          <a:bodyPr spcFirstLastPara="1" wrap="square" lIns="137150" tIns="68550" rIns="137150" bIns="6855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39" name="Google Shape;39;p11"/>
          <p:cNvSpPr/>
          <p:nvPr/>
        </p:nvSpPr>
        <p:spPr>
          <a:xfrm>
            <a:off x="0" y="10227205"/>
            <a:ext cx="18288000" cy="68400"/>
          </a:xfrm>
          <a:prstGeom prst="rect">
            <a:avLst/>
          </a:prstGeom>
          <a:solidFill>
            <a:srgbClr val="EB2D2E"/>
          </a:solidFill>
          <a:ln>
            <a:noFill/>
          </a:ln>
        </p:spPr>
        <p:txBody>
          <a:bodyPr spcFirstLastPara="1" wrap="square" lIns="137100" tIns="68550" rIns="137100" bIns="68550" anchor="ctr" anchorCtr="0">
            <a:noAutofit/>
          </a:bodyPr>
          <a:lstStyle/>
          <a:p>
            <a:pPr marL="0" marR="0" lvl="0" indent="0" algn="ctr" rtl="0">
              <a:spcBef>
                <a:spcPts val="0"/>
              </a:spcBef>
              <a:spcAft>
                <a:spcPts val="0"/>
              </a:spcAft>
              <a:buNone/>
            </a:pPr>
            <a:endParaRPr sz="5400">
              <a:solidFill>
                <a:schemeClr val="lt1"/>
              </a:solidFill>
              <a:latin typeface="Calibri"/>
              <a:ea typeface="Calibri"/>
              <a:cs typeface="Calibri"/>
              <a:sym typeface="Calibri"/>
            </a:endParaRPr>
          </a:p>
        </p:txBody>
      </p:sp>
      <p:pic>
        <p:nvPicPr>
          <p:cNvPr id="40" name="Google Shape;40;p11" descr="pasted-image.tiff"/>
          <p:cNvPicPr preferRelativeResize="0"/>
          <p:nvPr/>
        </p:nvPicPr>
        <p:blipFill rotWithShape="1">
          <a:blip r:embed="rId2">
            <a:alphaModFix/>
          </a:blip>
          <a:srcRect/>
          <a:stretch/>
        </p:blipFill>
        <p:spPr>
          <a:xfrm>
            <a:off x="856533" y="9555319"/>
            <a:ext cx="3135973" cy="548640"/>
          </a:xfrm>
          <a:prstGeom prst="rect">
            <a:avLst/>
          </a:prstGeom>
          <a:noFill/>
          <a:ln>
            <a:noFill/>
          </a:ln>
        </p:spPr>
      </p:pic>
      <p:sp>
        <p:nvSpPr>
          <p:cNvPr id="41" name="Google Shape;41;p11"/>
          <p:cNvSpPr txBox="1">
            <a:spLocks noGrp="1"/>
          </p:cNvSpPr>
          <p:nvPr>
            <p:ph type="sldNum" idx="12"/>
          </p:nvPr>
        </p:nvSpPr>
        <p:spPr>
          <a:xfrm>
            <a:off x="12915900" y="9534527"/>
            <a:ext cx="4114800" cy="547500"/>
          </a:xfrm>
          <a:prstGeom prst="rect">
            <a:avLst/>
          </a:prstGeom>
          <a:noFill/>
          <a:ln>
            <a:noFill/>
          </a:ln>
        </p:spPr>
        <p:txBody>
          <a:bodyPr spcFirstLastPara="1" wrap="square" lIns="137150" tIns="68550" rIns="137150" bIns="68550" anchor="ctr" anchorCtr="0">
            <a:noAutofit/>
          </a:bodyPr>
          <a:lstStyle>
            <a:lvl1pPr marL="0" marR="0" lvl="0" indent="0" algn="r" rtl="0">
              <a:spcBef>
                <a:spcPts val="0"/>
              </a:spcBef>
              <a:buNone/>
              <a:defRPr sz="1800">
                <a:solidFill>
                  <a:srgbClr val="FFFFFF"/>
                </a:solidFill>
                <a:latin typeface="Calibri"/>
                <a:ea typeface="Calibri"/>
                <a:cs typeface="Calibri"/>
                <a:sym typeface="Calibri"/>
              </a:defRPr>
            </a:lvl1pPr>
            <a:lvl2pPr marL="0" marR="0" lvl="1" indent="0" algn="r" rtl="0">
              <a:spcBef>
                <a:spcPts val="0"/>
              </a:spcBef>
              <a:buNone/>
              <a:defRPr sz="1800">
                <a:solidFill>
                  <a:srgbClr val="FFFFFF"/>
                </a:solidFill>
                <a:latin typeface="Calibri"/>
                <a:ea typeface="Calibri"/>
                <a:cs typeface="Calibri"/>
                <a:sym typeface="Calibri"/>
              </a:defRPr>
            </a:lvl2pPr>
            <a:lvl3pPr marL="0" marR="0" lvl="2" indent="0" algn="r" rtl="0">
              <a:spcBef>
                <a:spcPts val="0"/>
              </a:spcBef>
              <a:buNone/>
              <a:defRPr sz="1800">
                <a:solidFill>
                  <a:srgbClr val="FFFFFF"/>
                </a:solidFill>
                <a:latin typeface="Calibri"/>
                <a:ea typeface="Calibri"/>
                <a:cs typeface="Calibri"/>
                <a:sym typeface="Calibri"/>
              </a:defRPr>
            </a:lvl3pPr>
            <a:lvl4pPr marL="0" marR="0" lvl="3" indent="0" algn="r" rtl="0">
              <a:spcBef>
                <a:spcPts val="0"/>
              </a:spcBef>
              <a:buNone/>
              <a:defRPr sz="1800">
                <a:solidFill>
                  <a:srgbClr val="FFFFFF"/>
                </a:solidFill>
                <a:latin typeface="Calibri"/>
                <a:ea typeface="Calibri"/>
                <a:cs typeface="Calibri"/>
                <a:sym typeface="Calibri"/>
              </a:defRPr>
            </a:lvl4pPr>
            <a:lvl5pPr marL="0" marR="0" lvl="4" indent="0" algn="r" rtl="0">
              <a:spcBef>
                <a:spcPts val="0"/>
              </a:spcBef>
              <a:buNone/>
              <a:defRPr sz="1800">
                <a:solidFill>
                  <a:srgbClr val="FFFFFF"/>
                </a:solidFill>
                <a:latin typeface="Calibri"/>
                <a:ea typeface="Calibri"/>
                <a:cs typeface="Calibri"/>
                <a:sym typeface="Calibri"/>
              </a:defRPr>
            </a:lvl5pPr>
            <a:lvl6pPr marL="0" marR="0" lvl="5" indent="0" algn="r" rtl="0">
              <a:spcBef>
                <a:spcPts val="0"/>
              </a:spcBef>
              <a:buNone/>
              <a:defRPr sz="1800">
                <a:solidFill>
                  <a:srgbClr val="FFFFFF"/>
                </a:solidFill>
                <a:latin typeface="Calibri"/>
                <a:ea typeface="Calibri"/>
                <a:cs typeface="Calibri"/>
                <a:sym typeface="Calibri"/>
              </a:defRPr>
            </a:lvl6pPr>
            <a:lvl7pPr marL="0" marR="0" lvl="6" indent="0" algn="r" rtl="0">
              <a:spcBef>
                <a:spcPts val="0"/>
              </a:spcBef>
              <a:buNone/>
              <a:defRPr sz="1800">
                <a:solidFill>
                  <a:srgbClr val="FFFFFF"/>
                </a:solidFill>
                <a:latin typeface="Calibri"/>
                <a:ea typeface="Calibri"/>
                <a:cs typeface="Calibri"/>
                <a:sym typeface="Calibri"/>
              </a:defRPr>
            </a:lvl7pPr>
            <a:lvl8pPr marL="0" marR="0" lvl="7" indent="0" algn="r" rtl="0">
              <a:spcBef>
                <a:spcPts val="0"/>
              </a:spcBef>
              <a:buNone/>
              <a:defRPr sz="1800">
                <a:solidFill>
                  <a:srgbClr val="FFFFFF"/>
                </a:solidFill>
                <a:latin typeface="Calibri"/>
                <a:ea typeface="Calibri"/>
                <a:cs typeface="Calibri"/>
                <a:sym typeface="Calibri"/>
              </a:defRPr>
            </a:lvl8pPr>
            <a:lvl9pPr marL="0" marR="0" lvl="8" indent="0" algn="r" rtl="0">
              <a:spcBef>
                <a:spcPts val="0"/>
              </a:spcBef>
              <a:buNone/>
              <a:defRPr sz="1800">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11"/>
          <p:cNvSpPr txBox="1">
            <a:spLocks noGrp="1"/>
          </p:cNvSpPr>
          <p:nvPr>
            <p:ph type="subTitle" idx="1"/>
          </p:nvPr>
        </p:nvSpPr>
        <p:spPr>
          <a:xfrm>
            <a:off x="1062000" y="3282638"/>
            <a:ext cx="7445100" cy="3121800"/>
          </a:xfrm>
          <a:prstGeom prst="rect">
            <a:avLst/>
          </a:prstGeom>
        </p:spPr>
        <p:txBody>
          <a:bodyPr spcFirstLastPara="1" wrap="square" lIns="182850" tIns="182850" rIns="182850" bIns="182850" anchor="t" anchorCtr="0">
            <a:noAutofit/>
          </a:bodyPr>
          <a:lstStyle>
            <a:lvl1pPr lvl="0" rtl="0">
              <a:spcBef>
                <a:spcPts val="0"/>
              </a:spcBef>
              <a:spcAft>
                <a:spcPts val="0"/>
              </a:spcAft>
              <a:buNone/>
              <a:defRPr sz="2700">
                <a:solidFill>
                  <a:srgbClr val="FFFFFF"/>
                </a:solidFill>
              </a:defRPr>
            </a:lvl1pPr>
            <a:lvl2pPr lvl="1" rtl="0">
              <a:spcBef>
                <a:spcPts val="3200"/>
              </a:spcBef>
              <a:spcAft>
                <a:spcPts val="0"/>
              </a:spcAft>
              <a:buNone/>
              <a:defRPr/>
            </a:lvl2pPr>
            <a:lvl3pPr lvl="2" rtl="0">
              <a:spcBef>
                <a:spcPts val="3200"/>
              </a:spcBef>
              <a:spcAft>
                <a:spcPts val="0"/>
              </a:spcAft>
              <a:buNone/>
              <a:defRPr/>
            </a:lvl3pPr>
            <a:lvl4pPr lvl="3" rtl="0">
              <a:spcBef>
                <a:spcPts val="3200"/>
              </a:spcBef>
              <a:spcAft>
                <a:spcPts val="0"/>
              </a:spcAft>
              <a:buNone/>
              <a:defRPr/>
            </a:lvl4pPr>
            <a:lvl5pPr lvl="4" rtl="0">
              <a:spcBef>
                <a:spcPts val="3200"/>
              </a:spcBef>
              <a:spcAft>
                <a:spcPts val="0"/>
              </a:spcAft>
              <a:buNone/>
              <a:defRPr/>
            </a:lvl5pPr>
            <a:lvl6pPr lvl="5" rtl="0">
              <a:spcBef>
                <a:spcPts val="3200"/>
              </a:spcBef>
              <a:spcAft>
                <a:spcPts val="0"/>
              </a:spcAft>
              <a:buNone/>
              <a:defRPr/>
            </a:lvl6pPr>
            <a:lvl7pPr lvl="6" rtl="0">
              <a:spcBef>
                <a:spcPts val="3200"/>
              </a:spcBef>
              <a:spcAft>
                <a:spcPts val="0"/>
              </a:spcAft>
              <a:buNone/>
              <a:defRPr/>
            </a:lvl7pPr>
            <a:lvl8pPr lvl="7" rtl="0">
              <a:spcBef>
                <a:spcPts val="3200"/>
              </a:spcBef>
              <a:spcAft>
                <a:spcPts val="0"/>
              </a:spcAft>
              <a:buNone/>
              <a:defRPr/>
            </a:lvl8pPr>
            <a:lvl9pPr lvl="8" rtl="0">
              <a:spcBef>
                <a:spcPts val="3200"/>
              </a:spcBef>
              <a:spcAft>
                <a:spcPts val="3200"/>
              </a:spcAft>
              <a:buNone/>
              <a:defRPr/>
            </a:lvl9pPr>
          </a:lstStyle>
          <a:p>
            <a:endParaRPr/>
          </a:p>
        </p:txBody>
      </p:sp>
      <p:pic>
        <p:nvPicPr>
          <p:cNvPr id="43" name="Google Shape;43;p11"/>
          <p:cNvPicPr preferRelativeResize="0"/>
          <p:nvPr/>
        </p:nvPicPr>
        <p:blipFill rotWithShape="1">
          <a:blip r:embed="rId3">
            <a:alphaModFix/>
          </a:blip>
          <a:srcRect/>
          <a:stretch/>
        </p:blipFill>
        <p:spPr>
          <a:xfrm>
            <a:off x="9748360" y="2614959"/>
            <a:ext cx="7282500" cy="5057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rtl="0">
              <a:spcBef>
                <a:spcPts val="0"/>
              </a:spcBef>
              <a:spcAft>
                <a:spcPts val="0"/>
              </a:spcAft>
              <a:buClr>
                <a:schemeClr val="dk1"/>
              </a:buClr>
              <a:buSzPts val="5400"/>
              <a:buFont typeface="Quattrocento Sans"/>
              <a:buNone/>
              <a:defRPr sz="5400" b="1">
                <a:solidFill>
                  <a:schemeClr val="dk1"/>
                </a:solidFill>
                <a:latin typeface="Quattrocento Sans"/>
                <a:ea typeface="Quattrocento Sans"/>
                <a:cs typeface="Quattrocento Sans"/>
                <a:sym typeface="Quattrocento Sans"/>
              </a:defRPr>
            </a:lvl1pPr>
            <a:lvl2pPr lvl="1" rtl="0">
              <a:spcBef>
                <a:spcPts val="0"/>
              </a:spcBef>
              <a:spcAft>
                <a:spcPts val="0"/>
              </a:spcAft>
              <a:buClr>
                <a:schemeClr val="dk1"/>
              </a:buClr>
              <a:buSzPts val="5600"/>
              <a:buNone/>
              <a:defRPr sz="5600">
                <a:solidFill>
                  <a:schemeClr val="dk1"/>
                </a:solidFill>
              </a:defRPr>
            </a:lvl2pPr>
            <a:lvl3pPr lvl="2" rtl="0">
              <a:spcBef>
                <a:spcPts val="0"/>
              </a:spcBef>
              <a:spcAft>
                <a:spcPts val="0"/>
              </a:spcAft>
              <a:buClr>
                <a:schemeClr val="dk1"/>
              </a:buClr>
              <a:buSzPts val="5600"/>
              <a:buNone/>
              <a:defRPr sz="5600">
                <a:solidFill>
                  <a:schemeClr val="dk1"/>
                </a:solidFill>
              </a:defRPr>
            </a:lvl3pPr>
            <a:lvl4pPr lvl="3" rtl="0">
              <a:spcBef>
                <a:spcPts val="0"/>
              </a:spcBef>
              <a:spcAft>
                <a:spcPts val="0"/>
              </a:spcAft>
              <a:buClr>
                <a:schemeClr val="dk1"/>
              </a:buClr>
              <a:buSzPts val="5600"/>
              <a:buNone/>
              <a:defRPr sz="5600">
                <a:solidFill>
                  <a:schemeClr val="dk1"/>
                </a:solidFill>
              </a:defRPr>
            </a:lvl4pPr>
            <a:lvl5pPr lvl="4" rtl="0">
              <a:spcBef>
                <a:spcPts val="0"/>
              </a:spcBef>
              <a:spcAft>
                <a:spcPts val="0"/>
              </a:spcAft>
              <a:buClr>
                <a:schemeClr val="dk1"/>
              </a:buClr>
              <a:buSzPts val="5600"/>
              <a:buNone/>
              <a:defRPr sz="5600">
                <a:solidFill>
                  <a:schemeClr val="dk1"/>
                </a:solidFill>
              </a:defRPr>
            </a:lvl5pPr>
            <a:lvl6pPr lvl="5" rtl="0">
              <a:spcBef>
                <a:spcPts val="0"/>
              </a:spcBef>
              <a:spcAft>
                <a:spcPts val="0"/>
              </a:spcAft>
              <a:buClr>
                <a:schemeClr val="dk1"/>
              </a:buClr>
              <a:buSzPts val="5600"/>
              <a:buNone/>
              <a:defRPr sz="5600">
                <a:solidFill>
                  <a:schemeClr val="dk1"/>
                </a:solidFill>
              </a:defRPr>
            </a:lvl6pPr>
            <a:lvl7pPr lvl="6" rtl="0">
              <a:spcBef>
                <a:spcPts val="0"/>
              </a:spcBef>
              <a:spcAft>
                <a:spcPts val="0"/>
              </a:spcAft>
              <a:buClr>
                <a:schemeClr val="dk1"/>
              </a:buClr>
              <a:buSzPts val="5600"/>
              <a:buNone/>
              <a:defRPr sz="5600">
                <a:solidFill>
                  <a:schemeClr val="dk1"/>
                </a:solidFill>
              </a:defRPr>
            </a:lvl7pPr>
            <a:lvl8pPr lvl="7" rtl="0">
              <a:spcBef>
                <a:spcPts val="0"/>
              </a:spcBef>
              <a:spcAft>
                <a:spcPts val="0"/>
              </a:spcAft>
              <a:buClr>
                <a:schemeClr val="dk1"/>
              </a:buClr>
              <a:buSzPts val="5600"/>
              <a:buNone/>
              <a:defRPr sz="5600">
                <a:solidFill>
                  <a:schemeClr val="dk1"/>
                </a:solidFill>
              </a:defRPr>
            </a:lvl8pPr>
            <a:lvl9pPr lvl="8" rtl="0">
              <a:spcBef>
                <a:spcPts val="0"/>
              </a:spcBef>
              <a:spcAft>
                <a:spcPts val="0"/>
              </a:spcAft>
              <a:buClr>
                <a:schemeClr val="dk1"/>
              </a:buClr>
              <a:buSzPts val="5600"/>
              <a:buNone/>
              <a:defRPr sz="5600">
                <a:solidFill>
                  <a:schemeClr val="dk1"/>
                </a:solidFill>
              </a:defRPr>
            </a:lvl9pPr>
          </a:lstStyle>
          <a:p>
            <a:endParaRPr/>
          </a:p>
        </p:txBody>
      </p:sp>
      <p:sp>
        <p:nvSpPr>
          <p:cNvPr id="11" name="Google Shape;11;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Autofit/>
          </a:bodyPr>
          <a:lstStyle>
            <a:lvl1pPr marL="457200" lvl="0" indent="-457200" rtl="0">
              <a:lnSpc>
                <a:spcPct val="115000"/>
              </a:lnSpc>
              <a:spcBef>
                <a:spcPts val="0"/>
              </a:spcBef>
              <a:spcAft>
                <a:spcPts val="0"/>
              </a:spcAft>
              <a:buClr>
                <a:schemeClr val="dk2"/>
              </a:buClr>
              <a:buSzPts val="3600"/>
              <a:buFont typeface="Quattrocento Sans"/>
              <a:buChar char="●"/>
              <a:defRPr sz="3600">
                <a:solidFill>
                  <a:schemeClr val="dk2"/>
                </a:solidFill>
                <a:latin typeface="Quattrocento Sans"/>
                <a:ea typeface="Quattrocento Sans"/>
                <a:cs typeface="Quattrocento Sans"/>
                <a:sym typeface="Quattrocento Sans"/>
              </a:defRPr>
            </a:lvl1pPr>
            <a:lvl2pPr marL="914400" lvl="1" indent="-400050" rtl="0">
              <a:lnSpc>
                <a:spcPct val="115000"/>
              </a:lnSpc>
              <a:spcBef>
                <a:spcPts val="3200"/>
              </a:spcBef>
              <a:spcAft>
                <a:spcPts val="0"/>
              </a:spcAft>
              <a:buClr>
                <a:schemeClr val="dk2"/>
              </a:buClr>
              <a:buSzPts val="2700"/>
              <a:buFont typeface="Quattrocento Sans"/>
              <a:buChar char="○"/>
              <a:defRPr sz="2700">
                <a:solidFill>
                  <a:schemeClr val="dk2"/>
                </a:solidFill>
                <a:latin typeface="Quattrocento Sans"/>
                <a:ea typeface="Quattrocento Sans"/>
                <a:cs typeface="Quattrocento Sans"/>
                <a:sym typeface="Quattrocento Sans"/>
              </a:defRPr>
            </a:lvl2pPr>
            <a:lvl3pPr marL="1371600" lvl="2" indent="-400050" rtl="0">
              <a:lnSpc>
                <a:spcPct val="115000"/>
              </a:lnSpc>
              <a:spcBef>
                <a:spcPts val="3200"/>
              </a:spcBef>
              <a:spcAft>
                <a:spcPts val="0"/>
              </a:spcAft>
              <a:buClr>
                <a:schemeClr val="dk2"/>
              </a:buClr>
              <a:buSzPts val="2700"/>
              <a:buFont typeface="Quattrocento Sans"/>
              <a:buChar char="■"/>
              <a:defRPr sz="2700">
                <a:solidFill>
                  <a:schemeClr val="dk2"/>
                </a:solidFill>
                <a:latin typeface="Quattrocento Sans"/>
                <a:ea typeface="Quattrocento Sans"/>
                <a:cs typeface="Quattrocento Sans"/>
                <a:sym typeface="Quattrocento Sans"/>
              </a:defRPr>
            </a:lvl3pPr>
            <a:lvl4pPr marL="1828800" lvl="3" indent="-412750" rtl="0">
              <a:lnSpc>
                <a:spcPct val="115000"/>
              </a:lnSpc>
              <a:spcBef>
                <a:spcPts val="3200"/>
              </a:spcBef>
              <a:spcAft>
                <a:spcPts val="0"/>
              </a:spcAft>
              <a:buClr>
                <a:schemeClr val="dk2"/>
              </a:buClr>
              <a:buSzPts val="2900"/>
              <a:buFont typeface="Quattrocento Sans"/>
              <a:buChar char="●"/>
              <a:defRPr sz="2900">
                <a:solidFill>
                  <a:schemeClr val="dk2"/>
                </a:solidFill>
                <a:latin typeface="Quattrocento Sans"/>
                <a:ea typeface="Quattrocento Sans"/>
                <a:cs typeface="Quattrocento Sans"/>
                <a:sym typeface="Quattrocento Sans"/>
              </a:defRPr>
            </a:lvl4pPr>
            <a:lvl5pPr marL="2286000" lvl="4" indent="-412750" rtl="0">
              <a:lnSpc>
                <a:spcPct val="115000"/>
              </a:lnSpc>
              <a:spcBef>
                <a:spcPts val="3200"/>
              </a:spcBef>
              <a:spcAft>
                <a:spcPts val="0"/>
              </a:spcAft>
              <a:buClr>
                <a:schemeClr val="dk2"/>
              </a:buClr>
              <a:buSzPts val="2900"/>
              <a:buFont typeface="Quattrocento Sans"/>
              <a:buChar char="○"/>
              <a:defRPr sz="2900">
                <a:solidFill>
                  <a:schemeClr val="dk2"/>
                </a:solidFill>
                <a:latin typeface="Quattrocento Sans"/>
                <a:ea typeface="Quattrocento Sans"/>
                <a:cs typeface="Quattrocento Sans"/>
                <a:sym typeface="Quattrocento Sans"/>
              </a:defRPr>
            </a:lvl5pPr>
            <a:lvl6pPr marL="2743200" lvl="5" indent="-412750" rtl="0">
              <a:lnSpc>
                <a:spcPct val="115000"/>
              </a:lnSpc>
              <a:spcBef>
                <a:spcPts val="3200"/>
              </a:spcBef>
              <a:spcAft>
                <a:spcPts val="0"/>
              </a:spcAft>
              <a:buClr>
                <a:schemeClr val="dk2"/>
              </a:buClr>
              <a:buSzPts val="2900"/>
              <a:buFont typeface="Quattrocento Sans"/>
              <a:buChar char="■"/>
              <a:defRPr sz="2900">
                <a:solidFill>
                  <a:schemeClr val="dk2"/>
                </a:solidFill>
                <a:latin typeface="Quattrocento Sans"/>
                <a:ea typeface="Quattrocento Sans"/>
                <a:cs typeface="Quattrocento Sans"/>
                <a:sym typeface="Quattrocento Sans"/>
              </a:defRPr>
            </a:lvl6pPr>
            <a:lvl7pPr marL="3200400" lvl="6" indent="-412750" rtl="0">
              <a:lnSpc>
                <a:spcPct val="115000"/>
              </a:lnSpc>
              <a:spcBef>
                <a:spcPts val="3200"/>
              </a:spcBef>
              <a:spcAft>
                <a:spcPts val="0"/>
              </a:spcAft>
              <a:buClr>
                <a:schemeClr val="dk2"/>
              </a:buClr>
              <a:buSzPts val="2900"/>
              <a:buChar char="●"/>
              <a:defRPr sz="2900">
                <a:solidFill>
                  <a:schemeClr val="dk2"/>
                </a:solidFill>
              </a:defRPr>
            </a:lvl7pPr>
            <a:lvl8pPr marL="3657600" lvl="7" indent="-412750" rtl="0">
              <a:lnSpc>
                <a:spcPct val="115000"/>
              </a:lnSpc>
              <a:spcBef>
                <a:spcPts val="3200"/>
              </a:spcBef>
              <a:spcAft>
                <a:spcPts val="0"/>
              </a:spcAft>
              <a:buClr>
                <a:schemeClr val="dk2"/>
              </a:buClr>
              <a:buSzPts val="2900"/>
              <a:buChar char="○"/>
              <a:defRPr sz="2900">
                <a:solidFill>
                  <a:schemeClr val="dk2"/>
                </a:solidFill>
              </a:defRPr>
            </a:lvl8pPr>
            <a:lvl9pPr marL="4114800" lvl="8" indent="-412750" rtl="0">
              <a:lnSpc>
                <a:spcPct val="115000"/>
              </a:lnSpc>
              <a:spcBef>
                <a:spcPts val="3200"/>
              </a:spcBef>
              <a:spcAft>
                <a:spcPts val="3200"/>
              </a:spcAft>
              <a:buClr>
                <a:schemeClr val="dk2"/>
              </a:buClr>
              <a:buSzPts val="2900"/>
              <a:buChar char="■"/>
              <a:defRPr sz="2900">
                <a:solidFill>
                  <a:schemeClr val="dk2"/>
                </a:solidFill>
              </a:defRPr>
            </a:lvl9pPr>
          </a:lstStyle>
          <a:p>
            <a:endParaRPr/>
          </a:p>
        </p:txBody>
      </p:sp>
      <p:sp>
        <p:nvSpPr>
          <p:cNvPr id="12" name="Google Shape;12;p1"/>
          <p:cNvSpPr txBox="1">
            <a:spLocks noGrp="1"/>
          </p:cNvSpPr>
          <p:nvPr>
            <p:ph type="sldNum" idx="12"/>
          </p:nvPr>
        </p:nvSpPr>
        <p:spPr>
          <a:xfrm>
            <a:off x="16944916" y="9326434"/>
            <a:ext cx="1097700" cy="786900"/>
          </a:xfrm>
          <a:prstGeom prst="rect">
            <a:avLst/>
          </a:prstGeom>
          <a:noFill/>
          <a:ln>
            <a:noFill/>
          </a:ln>
        </p:spPr>
        <p:txBody>
          <a:bodyPr spcFirstLastPara="1" wrap="square" lIns="182850" tIns="182850" rIns="182850" bIns="182850" anchor="ctr" anchorCtr="0">
            <a:noAutofit/>
          </a:bodyPr>
          <a:lstStyle>
            <a:lvl1pPr lvl="0" algn="r" rtl="0">
              <a:buNone/>
              <a:defRPr sz="2000">
                <a:solidFill>
                  <a:schemeClr val="dk2"/>
                </a:solidFill>
              </a:defRPr>
            </a:lvl1pPr>
            <a:lvl2pPr lvl="1" algn="r" rtl="0">
              <a:buNone/>
              <a:defRPr sz="2000">
                <a:solidFill>
                  <a:schemeClr val="dk2"/>
                </a:solidFill>
              </a:defRPr>
            </a:lvl2pPr>
            <a:lvl3pPr lvl="2" algn="r" rtl="0">
              <a:buNone/>
              <a:defRPr sz="2000">
                <a:solidFill>
                  <a:schemeClr val="dk2"/>
                </a:solidFill>
              </a:defRPr>
            </a:lvl3pPr>
            <a:lvl4pPr lvl="3" algn="r" rtl="0">
              <a:buNone/>
              <a:defRPr sz="2000">
                <a:solidFill>
                  <a:schemeClr val="dk2"/>
                </a:solidFill>
              </a:defRPr>
            </a:lvl4pPr>
            <a:lvl5pPr lvl="4" algn="r" rtl="0">
              <a:buNone/>
              <a:defRPr sz="2000">
                <a:solidFill>
                  <a:schemeClr val="dk2"/>
                </a:solidFill>
              </a:defRPr>
            </a:lvl5pPr>
            <a:lvl6pPr lvl="5" algn="r" rtl="0">
              <a:buNone/>
              <a:defRPr sz="2000">
                <a:solidFill>
                  <a:schemeClr val="dk2"/>
                </a:solidFill>
              </a:defRPr>
            </a:lvl6pPr>
            <a:lvl7pPr lvl="6" algn="r" rtl="0">
              <a:buNone/>
              <a:defRPr sz="2000">
                <a:solidFill>
                  <a:schemeClr val="dk2"/>
                </a:solidFill>
              </a:defRPr>
            </a:lvl7pPr>
            <a:lvl8pPr lvl="7" algn="r" rtl="0">
              <a:buNone/>
              <a:defRPr sz="2000">
                <a:solidFill>
                  <a:schemeClr val="dk2"/>
                </a:solidFill>
              </a:defRPr>
            </a:lvl8pPr>
            <a:lvl9pPr lvl="8" algn="r" rtl="0">
              <a:buNone/>
              <a:defRPr sz="2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ndex.php?curid=2224743"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microsoft-design/how-fluent-ui-unlocks-the-next-generation-of-microsoft-365-experiences-8b24809faf06" TargetMode="External"/><Relationship Id="rId2" Type="http://schemas.openxmlformats.org/officeDocument/2006/relationships/hyperlink" Target="http://www.almdev.com/"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about.me/IanBarker" TargetMode="External"/><Relationship Id="rId2" Type="http://schemas.openxmlformats.org/officeDocument/2006/relationships/hyperlink" Target="https://tinyurl.com/delphifluentui"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ommons.wikimedia.org/wiki/File:Windows_Phone_7.jpg"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9177"/>
    </mc:Choice>
    <mc:Fallback xmlns="">
      <p:transition spd="slow" advTm="91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a:xfrm>
            <a:off x="716973" y="547688"/>
            <a:ext cx="16313400" cy="1128559"/>
          </a:xfrm>
        </p:spPr>
        <p:txBody>
          <a:bodyPr/>
          <a:lstStyle/>
          <a:p>
            <a:r>
              <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Key Concepts</a:t>
            </a:r>
          </a:p>
        </p:txBody>
      </p:sp>
      <p:sp>
        <p:nvSpPr>
          <p:cNvPr id="18" name="Text Placeholder 2">
            <a:extLst>
              <a:ext uri="{FF2B5EF4-FFF2-40B4-BE49-F238E27FC236}">
                <a16:creationId xmlns:a16="http://schemas.microsoft.com/office/drawing/2014/main" id="{FAB63F3A-60E9-4491-AEFF-60A846B1EBBE}"/>
              </a:ext>
            </a:extLst>
          </p:cNvPr>
          <p:cNvSpPr>
            <a:spLocks noGrp="1"/>
          </p:cNvSpPr>
          <p:nvPr>
            <p:ph type="body" idx="1"/>
          </p:nvPr>
        </p:nvSpPr>
        <p:spPr>
          <a:xfrm>
            <a:off x="1065726" y="1676246"/>
            <a:ext cx="16142773" cy="4457854"/>
          </a:xfrm>
        </p:spPr>
        <p:txBody>
          <a:bodyPr/>
          <a:lstStyle/>
          <a:p>
            <a:pPr marL="571500" indent="-571500"/>
            <a:r>
              <a:rPr lang="en-US" dirty="0"/>
              <a:t>Light</a:t>
            </a:r>
          </a:p>
          <a:p>
            <a:pPr marL="571500" indent="-571500"/>
            <a:r>
              <a:rPr lang="en-US" dirty="0"/>
              <a:t>Depth</a:t>
            </a:r>
          </a:p>
          <a:p>
            <a:pPr marL="571500" indent="-571500"/>
            <a:r>
              <a:rPr lang="en-US" dirty="0"/>
              <a:t>Motion</a:t>
            </a:r>
          </a:p>
          <a:p>
            <a:pPr marL="571500" indent="-571500"/>
            <a:r>
              <a:rPr lang="en-US" dirty="0"/>
              <a:t>Fonts and icons</a:t>
            </a:r>
          </a:p>
          <a:p>
            <a:pPr marL="571500" indent="-571500"/>
            <a:r>
              <a:rPr lang="en-US" dirty="0"/>
              <a:t>Material</a:t>
            </a:r>
          </a:p>
        </p:txBody>
      </p:sp>
      <p:sp>
        <p:nvSpPr>
          <p:cNvPr id="6" name="Text Placeholder 2">
            <a:extLst>
              <a:ext uri="{FF2B5EF4-FFF2-40B4-BE49-F238E27FC236}">
                <a16:creationId xmlns:a16="http://schemas.microsoft.com/office/drawing/2014/main" id="{F61C7F6C-BF33-4EC2-9471-1AB1F47F017D}"/>
              </a:ext>
            </a:extLst>
          </p:cNvPr>
          <p:cNvSpPr txBox="1">
            <a:spLocks/>
          </p:cNvSpPr>
          <p:nvPr/>
        </p:nvSpPr>
        <p:spPr>
          <a:xfrm>
            <a:off x="887600" y="6170458"/>
            <a:ext cx="16142773" cy="3164042"/>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508000" algn="l" rtl="0">
              <a:lnSpc>
                <a:spcPct val="90000"/>
              </a:lnSpc>
              <a:spcBef>
                <a:spcPts val="1700"/>
              </a:spcBef>
              <a:spcAft>
                <a:spcPts val="0"/>
              </a:spcAft>
              <a:buClr>
                <a:schemeClr val="dk1"/>
              </a:buClr>
              <a:buSzPts val="4400"/>
              <a:buFont typeface="Noto Sans Symbols"/>
              <a:buChar char="▪"/>
              <a:defRPr sz="4400" b="0" i="0" u="none" strike="noStrike" cap="none">
                <a:solidFill>
                  <a:schemeClr val="dk1"/>
                </a:solidFill>
                <a:latin typeface="Quattrocento Sans"/>
                <a:ea typeface="Quattrocento Sans"/>
                <a:cs typeface="Quattrocento Sans"/>
                <a:sym typeface="Quattrocento Sans"/>
              </a:defRPr>
            </a:lvl1pPr>
            <a:lvl2pPr marL="914400" marR="0" lvl="1" indent="-457200" algn="l" rtl="0">
              <a:lnSpc>
                <a:spcPct val="90000"/>
              </a:lnSpc>
              <a:spcBef>
                <a:spcPts val="320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2pPr>
            <a:lvl3pPr marL="1371600" marR="0" lvl="2" indent="-419100" algn="l" rtl="0">
              <a:lnSpc>
                <a:spcPct val="90000"/>
              </a:lnSpc>
              <a:spcBef>
                <a:spcPts val="3200"/>
              </a:spcBef>
              <a:spcAft>
                <a:spcPts val="0"/>
              </a:spcAft>
              <a:buClr>
                <a:schemeClr val="dk1"/>
              </a:buClr>
              <a:buSzPts val="3000"/>
              <a:buFont typeface="Arial"/>
              <a:buChar char="•"/>
              <a:defRPr sz="3000" b="0" i="0" u="none" strike="noStrike" cap="none">
                <a:solidFill>
                  <a:schemeClr val="dk1"/>
                </a:solidFill>
                <a:latin typeface="Quattrocento Sans"/>
                <a:ea typeface="Quattrocento Sans"/>
                <a:cs typeface="Quattrocento Sans"/>
                <a:sym typeface="Quattrocento Sans"/>
              </a:defRPr>
            </a:lvl3pPr>
            <a:lvl4pPr marL="1828800" marR="0" lvl="3"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4pPr>
            <a:lvl5pPr marL="2286000" marR="0" lvl="4"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5pPr>
            <a:lvl6pPr marL="2743200" marR="0" lvl="5"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6pPr>
            <a:lvl7pPr marL="3200400" marR="0" lvl="6"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7pPr>
            <a:lvl8pPr marL="3657600" marR="0" lvl="7"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8pPr>
            <a:lvl9pPr marL="4114800" marR="0" lvl="8" indent="-412750" algn="l" rtl="0">
              <a:lnSpc>
                <a:spcPct val="90000"/>
              </a:lnSpc>
              <a:spcBef>
                <a:spcPts val="3200"/>
              </a:spcBef>
              <a:spcAft>
                <a:spcPts val="320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9pPr>
          </a:lstStyle>
          <a:p>
            <a:pPr marL="0" indent="0">
              <a:buNone/>
            </a:pPr>
            <a:r>
              <a:rPr lang="en-US" dirty="0"/>
              <a:t>A lot of this had existed or was tried in previous incarnations of the MS design languages such as Metro and MDL1.</a:t>
            </a:r>
          </a:p>
          <a:p>
            <a:pPr marL="0" indent="0">
              <a:buNone/>
            </a:pPr>
            <a:r>
              <a:rPr lang="en-US" dirty="0"/>
              <a:t>MDL2 </a:t>
            </a:r>
            <a:r>
              <a:rPr lang="en-US" dirty="0">
                <a:sym typeface="Wingdings" panose="05000000000000000000" pitchFamily="2" charset="2"/>
              </a:rPr>
              <a:t> </a:t>
            </a:r>
            <a:r>
              <a:rPr lang="en-US" dirty="0"/>
              <a:t>Fluent Design - solidified that into something more cohesive and tangible</a:t>
            </a:r>
          </a:p>
        </p:txBody>
      </p:sp>
    </p:spTree>
    <p:extLst>
      <p:ext uri="{BB962C8B-B14F-4D97-AF65-F5344CB8AC3E}">
        <p14:creationId xmlns:p14="http://schemas.microsoft.com/office/powerpoint/2010/main" val="1810845212"/>
      </p:ext>
    </p:extLst>
  </p:cSld>
  <p:clrMapOvr>
    <a:masterClrMapping/>
  </p:clrMapOvr>
  <mc:AlternateContent xmlns:mc="http://schemas.openxmlformats.org/markup-compatibility/2006" xmlns:p14="http://schemas.microsoft.com/office/powerpoint/2010/main">
    <mc:Choice Requires="p14">
      <p:transition spd="slow" p14:dur="2000" advTm="62182"/>
    </mc:Choice>
    <mc:Fallback xmlns="">
      <p:transition spd="slow" advTm="621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Key concepts… Light</a:t>
            </a:r>
          </a:p>
        </p:txBody>
      </p:sp>
      <p:sp>
        <p:nvSpPr>
          <p:cNvPr id="18" name="Text Placeholder 2">
            <a:extLst>
              <a:ext uri="{FF2B5EF4-FFF2-40B4-BE49-F238E27FC236}">
                <a16:creationId xmlns:a16="http://schemas.microsoft.com/office/drawing/2014/main" id="{FAB63F3A-60E9-4491-AEFF-60A846B1EBBE}"/>
              </a:ext>
            </a:extLst>
          </p:cNvPr>
          <p:cNvSpPr>
            <a:spLocks noGrp="1"/>
          </p:cNvSpPr>
          <p:nvPr>
            <p:ph type="body" idx="1"/>
          </p:nvPr>
        </p:nvSpPr>
        <p:spPr>
          <a:xfrm>
            <a:off x="1511859" y="5844984"/>
            <a:ext cx="11194833" cy="2885260"/>
          </a:xfrm>
        </p:spPr>
        <p:txBody>
          <a:bodyPr/>
          <a:lstStyle/>
          <a:p>
            <a:pPr marL="571500" indent="-571500"/>
            <a:r>
              <a:rPr lang="en-US" dirty="0"/>
              <a:t>Reveal highlight</a:t>
            </a:r>
            <a:endParaRPr lang="en-US" b="1" dirty="0"/>
          </a:p>
          <a:p>
            <a:pPr marL="571500" indent="-571500"/>
            <a:r>
              <a:rPr lang="en-US" dirty="0"/>
              <a:t>Reveal focus</a:t>
            </a:r>
          </a:p>
        </p:txBody>
      </p:sp>
      <p:pic>
        <p:nvPicPr>
          <p:cNvPr id="4" name="Picture 3" descr="A picture containing flower&#10;&#10;Description automatically generated">
            <a:extLst>
              <a:ext uri="{FF2B5EF4-FFF2-40B4-BE49-F238E27FC236}">
                <a16:creationId xmlns:a16="http://schemas.microsoft.com/office/drawing/2014/main" id="{C19B440F-54F8-4937-ADB3-5867A34BA0AB}"/>
              </a:ext>
            </a:extLst>
          </p:cNvPr>
          <p:cNvPicPr>
            <a:picLocks noChangeAspect="1"/>
          </p:cNvPicPr>
          <p:nvPr/>
        </p:nvPicPr>
        <p:blipFill>
          <a:blip r:embed="rId2"/>
          <a:stretch>
            <a:fillRect/>
          </a:stretch>
        </p:blipFill>
        <p:spPr>
          <a:xfrm>
            <a:off x="1776799" y="1893163"/>
            <a:ext cx="6018726" cy="3036972"/>
          </a:xfrm>
          <a:prstGeom prst="rect">
            <a:avLst/>
          </a:prstGeom>
          <a:ln>
            <a:noFill/>
          </a:ln>
          <a:effectLst>
            <a:outerShdw blurRad="292100" dist="139700" dir="2700000" algn="tl" rotWithShape="0">
              <a:srgbClr val="333333">
                <a:alpha val="65000"/>
              </a:srgbClr>
            </a:outerShdw>
          </a:effectLst>
        </p:spPr>
      </p:pic>
      <p:pic>
        <p:nvPicPr>
          <p:cNvPr id="6" name="Picture 5" descr="A picture containing knife&#10;&#10;Description automatically generated">
            <a:extLst>
              <a:ext uri="{FF2B5EF4-FFF2-40B4-BE49-F238E27FC236}">
                <a16:creationId xmlns:a16="http://schemas.microsoft.com/office/drawing/2014/main" id="{F86FD0A4-6250-475F-A289-62D3AC650B23}"/>
              </a:ext>
            </a:extLst>
          </p:cNvPr>
          <p:cNvPicPr>
            <a:picLocks noChangeAspect="1"/>
          </p:cNvPicPr>
          <p:nvPr/>
        </p:nvPicPr>
        <p:blipFill>
          <a:blip r:embed="rId3"/>
          <a:stretch>
            <a:fillRect/>
          </a:stretch>
        </p:blipFill>
        <p:spPr>
          <a:xfrm>
            <a:off x="9064768" y="2536388"/>
            <a:ext cx="5513694" cy="1956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8350814"/>
      </p:ext>
    </p:extLst>
  </p:cSld>
  <p:clrMapOvr>
    <a:masterClrMapping/>
  </p:clrMapOvr>
  <mc:AlternateContent xmlns:mc="http://schemas.openxmlformats.org/markup-compatibility/2006" xmlns:p14="http://schemas.microsoft.com/office/powerpoint/2010/main">
    <mc:Choice Requires="p14">
      <p:transition spd="slow" p14:dur="2000" advTm="51386"/>
    </mc:Choice>
    <mc:Fallback xmlns="">
      <p:transition spd="slow" advTm="513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Key concepts… Depth</a:t>
            </a:r>
          </a:p>
        </p:txBody>
      </p:sp>
      <p:sp>
        <p:nvSpPr>
          <p:cNvPr id="18" name="Text Placeholder 2">
            <a:extLst>
              <a:ext uri="{FF2B5EF4-FFF2-40B4-BE49-F238E27FC236}">
                <a16:creationId xmlns:a16="http://schemas.microsoft.com/office/drawing/2014/main" id="{FAB63F3A-60E9-4491-AEFF-60A846B1EBBE}"/>
              </a:ext>
            </a:extLst>
          </p:cNvPr>
          <p:cNvSpPr>
            <a:spLocks noGrp="1"/>
          </p:cNvSpPr>
          <p:nvPr>
            <p:ph type="body" idx="1"/>
          </p:nvPr>
        </p:nvSpPr>
        <p:spPr>
          <a:xfrm>
            <a:off x="254559" y="1708584"/>
            <a:ext cx="7062950" cy="7575116"/>
          </a:xfrm>
        </p:spPr>
        <p:txBody>
          <a:bodyPr/>
          <a:lstStyle/>
          <a:p>
            <a:pPr marL="571500" indent="-571500"/>
            <a:r>
              <a:rPr lang="en-US" dirty="0"/>
              <a:t>Along the Z axis for “content differentiation via layering”</a:t>
            </a:r>
          </a:p>
          <a:p>
            <a:pPr marL="571500" indent="-571500"/>
            <a:r>
              <a:rPr lang="en-US" dirty="0"/>
              <a:t>Shadows are back!</a:t>
            </a:r>
          </a:p>
          <a:p>
            <a:pPr marL="571500" indent="-571500"/>
            <a:r>
              <a:rPr lang="en-US" dirty="0"/>
              <a:t>Most noticeable in the Office 2019 App </a:t>
            </a:r>
          </a:p>
          <a:p>
            <a:pPr marL="571500" indent="-571500"/>
            <a:r>
              <a:rPr lang="en-US" dirty="0"/>
              <a:t>Makes controls offer ‘affordance’ by becoming three dimensional or ‘phat flat’</a:t>
            </a:r>
          </a:p>
        </p:txBody>
      </p:sp>
      <p:pic>
        <p:nvPicPr>
          <p:cNvPr id="7" name="Picture 6" descr="A screenshot of a cell phone&#10;&#10;Description automatically generated">
            <a:extLst>
              <a:ext uri="{FF2B5EF4-FFF2-40B4-BE49-F238E27FC236}">
                <a16:creationId xmlns:a16="http://schemas.microsoft.com/office/drawing/2014/main" id="{358A155B-08B7-489B-9F0B-D8CD783EBA93}"/>
              </a:ext>
            </a:extLst>
          </p:cNvPr>
          <p:cNvPicPr>
            <a:picLocks noChangeAspect="1"/>
          </p:cNvPicPr>
          <p:nvPr/>
        </p:nvPicPr>
        <p:blipFill>
          <a:blip r:embed="rId2"/>
          <a:stretch>
            <a:fillRect/>
          </a:stretch>
        </p:blipFill>
        <p:spPr>
          <a:xfrm>
            <a:off x="7660409" y="1708584"/>
            <a:ext cx="9776364" cy="7664733"/>
          </a:xfrm>
          <a:prstGeom prst="rect">
            <a:avLst/>
          </a:prstGeom>
        </p:spPr>
      </p:pic>
    </p:spTree>
    <p:extLst>
      <p:ext uri="{BB962C8B-B14F-4D97-AF65-F5344CB8AC3E}">
        <p14:creationId xmlns:p14="http://schemas.microsoft.com/office/powerpoint/2010/main" val="2216802662"/>
      </p:ext>
    </p:extLst>
  </p:cSld>
  <p:clrMapOvr>
    <a:masterClrMapping/>
  </p:clrMapOvr>
  <mc:AlternateContent xmlns:mc="http://schemas.openxmlformats.org/markup-compatibility/2006" xmlns:p14="http://schemas.microsoft.com/office/powerpoint/2010/main">
    <mc:Choice Requires="p14">
      <p:transition spd="slow" p14:dur="2000" advTm="91607"/>
    </mc:Choice>
    <mc:Fallback xmlns="">
      <p:transition spd="slow" advTm="9160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Key concepts… Motion</a:t>
            </a:r>
          </a:p>
        </p:txBody>
      </p:sp>
      <p:sp>
        <p:nvSpPr>
          <p:cNvPr id="18" name="Text Placeholder 2">
            <a:extLst>
              <a:ext uri="{FF2B5EF4-FFF2-40B4-BE49-F238E27FC236}">
                <a16:creationId xmlns:a16="http://schemas.microsoft.com/office/drawing/2014/main" id="{FAB63F3A-60E9-4491-AEFF-60A846B1EBBE}"/>
              </a:ext>
            </a:extLst>
          </p:cNvPr>
          <p:cNvSpPr>
            <a:spLocks noGrp="1"/>
          </p:cNvSpPr>
          <p:nvPr>
            <p:ph type="body" idx="1"/>
          </p:nvPr>
        </p:nvSpPr>
        <p:spPr>
          <a:xfrm>
            <a:off x="254558" y="1518084"/>
            <a:ext cx="12356541" cy="1758516"/>
          </a:xfrm>
        </p:spPr>
        <p:txBody>
          <a:bodyPr/>
          <a:lstStyle/>
          <a:p>
            <a:pPr marL="0" indent="0">
              <a:buNone/>
            </a:pPr>
            <a:r>
              <a:rPr lang="en-US" dirty="0"/>
              <a:t>Windows 10 Mail App sign up screen shows this best!</a:t>
            </a:r>
          </a:p>
        </p:txBody>
      </p:sp>
      <p:pic>
        <p:nvPicPr>
          <p:cNvPr id="8" name="Picture 7" descr="A picture containing outdoor, water, large, computer&#10;&#10;Description automatically generated">
            <a:extLst>
              <a:ext uri="{FF2B5EF4-FFF2-40B4-BE49-F238E27FC236}">
                <a16:creationId xmlns:a16="http://schemas.microsoft.com/office/drawing/2014/main" id="{EA9EC692-3F4D-4475-B75B-3C2DB7A0FDB8}"/>
              </a:ext>
            </a:extLst>
          </p:cNvPr>
          <p:cNvPicPr>
            <a:picLocks noChangeAspect="1"/>
          </p:cNvPicPr>
          <p:nvPr/>
        </p:nvPicPr>
        <p:blipFill>
          <a:blip r:embed="rId3"/>
          <a:stretch>
            <a:fillRect/>
          </a:stretch>
        </p:blipFill>
        <p:spPr>
          <a:xfrm>
            <a:off x="4411725" y="2867242"/>
            <a:ext cx="12999975" cy="6690762"/>
          </a:xfrm>
          <a:prstGeom prst="rect">
            <a:avLst/>
          </a:prstGeom>
          <a:ln>
            <a:noFill/>
          </a:ln>
          <a:effectLst>
            <a:outerShdw blurRad="292100" dist="139700" dir="2700000" algn="tl" rotWithShape="0">
              <a:srgbClr val="333333">
                <a:alpha val="65000"/>
              </a:srgbClr>
            </a:outerShdw>
          </a:effectLst>
        </p:spPr>
      </p:pic>
      <p:sp>
        <p:nvSpPr>
          <p:cNvPr id="11" name="Text Placeholder 2">
            <a:extLst>
              <a:ext uri="{FF2B5EF4-FFF2-40B4-BE49-F238E27FC236}">
                <a16:creationId xmlns:a16="http://schemas.microsoft.com/office/drawing/2014/main" id="{53F71AF4-3053-4D16-AA32-632CBF52EA00}"/>
              </a:ext>
            </a:extLst>
          </p:cNvPr>
          <p:cNvSpPr txBox="1">
            <a:spLocks/>
          </p:cNvSpPr>
          <p:nvPr/>
        </p:nvSpPr>
        <p:spPr>
          <a:xfrm>
            <a:off x="254558" y="4691160"/>
            <a:ext cx="3618942" cy="1758516"/>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508000" algn="l" rtl="0">
              <a:lnSpc>
                <a:spcPct val="90000"/>
              </a:lnSpc>
              <a:spcBef>
                <a:spcPts val="1700"/>
              </a:spcBef>
              <a:spcAft>
                <a:spcPts val="0"/>
              </a:spcAft>
              <a:buClr>
                <a:schemeClr val="dk1"/>
              </a:buClr>
              <a:buSzPts val="4400"/>
              <a:buFont typeface="Noto Sans Symbols"/>
              <a:buChar char="▪"/>
              <a:defRPr sz="4400" b="0" i="0" u="none" strike="noStrike" cap="none">
                <a:solidFill>
                  <a:schemeClr val="dk1"/>
                </a:solidFill>
                <a:latin typeface="Quattrocento Sans"/>
                <a:ea typeface="Quattrocento Sans"/>
                <a:cs typeface="Quattrocento Sans"/>
                <a:sym typeface="Quattrocento Sans"/>
              </a:defRPr>
            </a:lvl1pPr>
            <a:lvl2pPr marL="914400" marR="0" lvl="1" indent="-457200" algn="l" rtl="0">
              <a:lnSpc>
                <a:spcPct val="90000"/>
              </a:lnSpc>
              <a:spcBef>
                <a:spcPts val="320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2pPr>
            <a:lvl3pPr marL="1371600" marR="0" lvl="2" indent="-419100" algn="l" rtl="0">
              <a:lnSpc>
                <a:spcPct val="90000"/>
              </a:lnSpc>
              <a:spcBef>
                <a:spcPts val="3200"/>
              </a:spcBef>
              <a:spcAft>
                <a:spcPts val="0"/>
              </a:spcAft>
              <a:buClr>
                <a:schemeClr val="dk1"/>
              </a:buClr>
              <a:buSzPts val="3000"/>
              <a:buFont typeface="Arial"/>
              <a:buChar char="•"/>
              <a:defRPr sz="3000" b="0" i="0" u="none" strike="noStrike" cap="none">
                <a:solidFill>
                  <a:schemeClr val="dk1"/>
                </a:solidFill>
                <a:latin typeface="Quattrocento Sans"/>
                <a:ea typeface="Quattrocento Sans"/>
                <a:cs typeface="Quattrocento Sans"/>
                <a:sym typeface="Quattrocento Sans"/>
              </a:defRPr>
            </a:lvl3pPr>
            <a:lvl4pPr marL="1828800" marR="0" lvl="3"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4pPr>
            <a:lvl5pPr marL="2286000" marR="0" lvl="4"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5pPr>
            <a:lvl6pPr marL="2743200" marR="0" lvl="5"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6pPr>
            <a:lvl7pPr marL="3200400" marR="0" lvl="6"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7pPr>
            <a:lvl8pPr marL="3657600" marR="0" lvl="7"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8pPr>
            <a:lvl9pPr marL="4114800" marR="0" lvl="8" indent="-412750" algn="l" rtl="0">
              <a:lnSpc>
                <a:spcPct val="90000"/>
              </a:lnSpc>
              <a:spcBef>
                <a:spcPts val="3200"/>
              </a:spcBef>
              <a:spcAft>
                <a:spcPts val="320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9pPr>
          </a:lstStyle>
          <a:p>
            <a:pPr marL="0" indent="0">
              <a:buNone/>
            </a:pPr>
            <a:r>
              <a:rPr lang="en-US" b="1" dirty="0"/>
              <a:t>Watch the clouds</a:t>
            </a:r>
          </a:p>
        </p:txBody>
      </p:sp>
      <p:sp>
        <p:nvSpPr>
          <p:cNvPr id="9" name="Arrow: Right 8">
            <a:extLst>
              <a:ext uri="{FF2B5EF4-FFF2-40B4-BE49-F238E27FC236}">
                <a16:creationId xmlns:a16="http://schemas.microsoft.com/office/drawing/2014/main" id="{54EF5D38-8011-46E5-BCA5-653D5CF33383}"/>
              </a:ext>
            </a:extLst>
          </p:cNvPr>
          <p:cNvSpPr/>
          <p:nvPr/>
        </p:nvSpPr>
        <p:spPr>
          <a:xfrm>
            <a:off x="520700" y="6159500"/>
            <a:ext cx="3454401" cy="1041400"/>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423131"/>
      </p:ext>
    </p:extLst>
  </p:cSld>
  <p:clrMapOvr>
    <a:masterClrMapping/>
  </p:clrMapOvr>
  <mc:AlternateContent xmlns:mc="http://schemas.openxmlformats.org/markup-compatibility/2006" xmlns:p14="http://schemas.microsoft.com/office/powerpoint/2010/main">
    <mc:Choice Requires="p14">
      <p:transition spd="slow" p14:dur="2000" advTm="45670"/>
    </mc:Choice>
    <mc:Fallback xmlns="">
      <p:transition spd="slow" advTm="4567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Key concepts… Fonts and icons</a:t>
            </a:r>
          </a:p>
        </p:txBody>
      </p:sp>
      <p:pic>
        <p:nvPicPr>
          <p:cNvPr id="3" name="Graphic 2">
            <a:hlinkClick r:id="rId3"/>
            <a:extLst>
              <a:ext uri="{FF2B5EF4-FFF2-40B4-BE49-F238E27FC236}">
                <a16:creationId xmlns:a16="http://schemas.microsoft.com/office/drawing/2014/main" id="{60196D76-37FB-4EA1-9976-A9AB074540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8900" y="4686174"/>
            <a:ext cx="3345423" cy="4014507"/>
          </a:xfrm>
          <a:prstGeom prst="rect">
            <a:avLst/>
          </a:prstGeom>
          <a:effectLst>
            <a:outerShdw blurRad="50800" dist="38100" dir="2700000" algn="tl" rotWithShape="0">
              <a:prstClr val="black">
                <a:alpha val="40000"/>
              </a:prstClr>
            </a:outerShdw>
          </a:effectLst>
        </p:spPr>
      </p:pic>
      <p:pic>
        <p:nvPicPr>
          <p:cNvPr id="5" name="Picture 4" descr="A screenshot of a cell phone&#10;&#10;Description automatically generated">
            <a:extLst>
              <a:ext uri="{FF2B5EF4-FFF2-40B4-BE49-F238E27FC236}">
                <a16:creationId xmlns:a16="http://schemas.microsoft.com/office/drawing/2014/main" id="{BA7A0B57-845C-469F-B054-1DFEC3572A48}"/>
              </a:ext>
            </a:extLst>
          </p:cNvPr>
          <p:cNvPicPr>
            <a:picLocks noChangeAspect="1"/>
          </p:cNvPicPr>
          <p:nvPr/>
        </p:nvPicPr>
        <p:blipFill>
          <a:blip r:embed="rId6"/>
          <a:stretch>
            <a:fillRect/>
          </a:stretch>
        </p:blipFill>
        <p:spPr>
          <a:xfrm>
            <a:off x="330758" y="1717255"/>
            <a:ext cx="10612141" cy="6983426"/>
          </a:xfrm>
          <a:prstGeom prst="rect">
            <a:avLst/>
          </a:prstGeom>
          <a:ln>
            <a:noFill/>
          </a:ln>
          <a:effectLst>
            <a:outerShdw blurRad="292100" dist="139700" dir="2700000" algn="tl" rotWithShape="0">
              <a:srgbClr val="333333">
                <a:alpha val="65000"/>
              </a:srgbClr>
            </a:outerShdw>
          </a:effectLst>
        </p:spPr>
      </p:pic>
      <p:sp>
        <p:nvSpPr>
          <p:cNvPr id="18" name="Text Placeholder 2">
            <a:extLst>
              <a:ext uri="{FF2B5EF4-FFF2-40B4-BE49-F238E27FC236}">
                <a16:creationId xmlns:a16="http://schemas.microsoft.com/office/drawing/2014/main" id="{FAB63F3A-60E9-4491-AEFF-60A846B1EBBE}"/>
              </a:ext>
            </a:extLst>
          </p:cNvPr>
          <p:cNvSpPr>
            <a:spLocks noGrp="1"/>
          </p:cNvSpPr>
          <p:nvPr>
            <p:ph type="body" idx="1"/>
          </p:nvPr>
        </p:nvSpPr>
        <p:spPr>
          <a:xfrm>
            <a:off x="11658041" y="1433445"/>
            <a:ext cx="3803074" cy="2108200"/>
          </a:xfrm>
          <a:effectLst/>
        </p:spPr>
        <p:txBody>
          <a:bodyPr/>
          <a:lstStyle/>
          <a:p>
            <a:pPr marL="0" indent="0">
              <a:buNone/>
            </a:pPr>
            <a:r>
              <a:rPr lang="en-US" dirty="0">
                <a:latin typeface="Segoe UI" panose="020B0502040204020203" pitchFamily="34" charset="0"/>
                <a:cs typeface="Segoe UI" panose="020B0502040204020203" pitchFamily="34" charset="0"/>
              </a:rPr>
              <a:t>Segoe UI font </a:t>
            </a:r>
            <a:r>
              <a:rPr lang="en-US" b="1" dirty="0">
                <a:latin typeface="Segoe UI" panose="020B0502040204020203" pitchFamily="34" charset="0"/>
                <a:cs typeface="Segoe UI" panose="020B0502040204020203" pitchFamily="34" charset="0"/>
              </a:rPr>
              <a:t>everywhere</a:t>
            </a:r>
          </a:p>
        </p:txBody>
      </p:sp>
      <p:cxnSp>
        <p:nvCxnSpPr>
          <p:cNvPr id="7" name="Straight Arrow Connector 6">
            <a:extLst>
              <a:ext uri="{FF2B5EF4-FFF2-40B4-BE49-F238E27FC236}">
                <a16:creationId xmlns:a16="http://schemas.microsoft.com/office/drawing/2014/main" id="{E36EC35B-8A3D-41C8-925E-2753520F9523}"/>
              </a:ext>
            </a:extLst>
          </p:cNvPr>
          <p:cNvCxnSpPr>
            <a:cxnSpLocks/>
          </p:cNvCxnSpPr>
          <p:nvPr/>
        </p:nvCxnSpPr>
        <p:spPr>
          <a:xfrm flipH="1" flipV="1">
            <a:off x="4940300" y="2376904"/>
            <a:ext cx="6331526" cy="110641"/>
          </a:xfrm>
          <a:prstGeom prst="straightConnector1">
            <a:avLst/>
          </a:prstGeom>
          <a:ln w="76200">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AE4D5E8D-ECCE-4988-9022-730B8B02E456}"/>
              </a:ext>
            </a:extLst>
          </p:cNvPr>
          <p:cNvCxnSpPr>
            <a:cxnSpLocks/>
          </p:cNvCxnSpPr>
          <p:nvPr/>
        </p:nvCxnSpPr>
        <p:spPr>
          <a:xfrm flipH="1">
            <a:off x="1435100" y="2809970"/>
            <a:ext cx="10033000" cy="1473671"/>
          </a:xfrm>
          <a:prstGeom prst="straightConnector1">
            <a:avLst/>
          </a:prstGeom>
          <a:ln w="76200">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9CF1C38B-26CB-45F3-9AD1-68886B89C7FD}"/>
              </a:ext>
            </a:extLst>
          </p:cNvPr>
          <p:cNvCxnSpPr>
            <a:cxnSpLocks/>
          </p:cNvCxnSpPr>
          <p:nvPr/>
        </p:nvCxnSpPr>
        <p:spPr>
          <a:xfrm flipH="1">
            <a:off x="9918700" y="3147194"/>
            <a:ext cx="1739341" cy="1042028"/>
          </a:xfrm>
          <a:prstGeom prst="straightConnector1">
            <a:avLst/>
          </a:prstGeom>
          <a:ln w="76200">
            <a:headEnd type="none" w="med" len="med"/>
            <a:tailEnd type="arrow"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1133355"/>
      </p:ext>
    </p:extLst>
  </p:cSld>
  <p:clrMapOvr>
    <a:masterClrMapping/>
  </p:clrMapOvr>
  <mc:AlternateContent xmlns:mc="http://schemas.openxmlformats.org/markup-compatibility/2006" xmlns:p14="http://schemas.microsoft.com/office/powerpoint/2010/main">
    <mc:Choice Requires="p14">
      <p:transition spd="slow" p14:dur="2000" advTm="52598"/>
    </mc:Choice>
    <mc:Fallback xmlns="">
      <p:transition spd="slow" advTm="5259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Key concepts… Material</a:t>
            </a:r>
          </a:p>
        </p:txBody>
      </p:sp>
      <p:sp>
        <p:nvSpPr>
          <p:cNvPr id="18" name="Text Placeholder 2">
            <a:extLst>
              <a:ext uri="{FF2B5EF4-FFF2-40B4-BE49-F238E27FC236}">
                <a16:creationId xmlns:a16="http://schemas.microsoft.com/office/drawing/2014/main" id="{FAB63F3A-60E9-4491-AEFF-60A846B1EBBE}"/>
              </a:ext>
            </a:extLst>
          </p:cNvPr>
          <p:cNvSpPr>
            <a:spLocks noGrp="1"/>
          </p:cNvSpPr>
          <p:nvPr>
            <p:ph type="body" idx="1"/>
          </p:nvPr>
        </p:nvSpPr>
        <p:spPr>
          <a:xfrm>
            <a:off x="88901" y="3098800"/>
            <a:ext cx="3327400" cy="6184900"/>
          </a:xfrm>
        </p:spPr>
        <p:txBody>
          <a:bodyPr/>
          <a:lstStyle/>
          <a:p>
            <a:pPr marL="571500" indent="-571500"/>
            <a:r>
              <a:rPr lang="en-US" sz="3200" dirty="0"/>
              <a:t>‘Acrylic’</a:t>
            </a:r>
          </a:p>
          <a:p>
            <a:pPr marL="571500" indent="-571500">
              <a:spcBef>
                <a:spcPts val="0"/>
              </a:spcBef>
            </a:pPr>
            <a:endParaRPr lang="en-US" sz="3200" dirty="0"/>
          </a:p>
          <a:p>
            <a:pPr marL="571500" indent="-571500"/>
            <a:r>
              <a:rPr lang="en-US" sz="3200" dirty="0"/>
              <a:t>Dynamic blurring</a:t>
            </a:r>
          </a:p>
          <a:p>
            <a:pPr marL="571500" indent="-571500">
              <a:spcBef>
                <a:spcPts val="0"/>
              </a:spcBef>
            </a:pPr>
            <a:endParaRPr lang="en-US" sz="3200" dirty="0"/>
          </a:p>
          <a:p>
            <a:pPr marL="571500" indent="-571500"/>
            <a:r>
              <a:rPr lang="en-US" sz="3200" dirty="0"/>
              <a:t>Alpha layers and transparency</a:t>
            </a:r>
          </a:p>
        </p:txBody>
      </p:sp>
      <p:pic>
        <p:nvPicPr>
          <p:cNvPr id="6" name="Picture 5" descr="A screenshot of a computer&#10;&#10;Description automatically generated">
            <a:extLst>
              <a:ext uri="{FF2B5EF4-FFF2-40B4-BE49-F238E27FC236}">
                <a16:creationId xmlns:a16="http://schemas.microsoft.com/office/drawing/2014/main" id="{AB809240-B329-45D8-A407-D25027E55B0E}"/>
              </a:ext>
            </a:extLst>
          </p:cNvPr>
          <p:cNvPicPr>
            <a:picLocks noChangeAspect="1"/>
          </p:cNvPicPr>
          <p:nvPr/>
        </p:nvPicPr>
        <p:blipFill>
          <a:blip r:embed="rId2"/>
          <a:stretch>
            <a:fillRect/>
          </a:stretch>
        </p:blipFill>
        <p:spPr>
          <a:xfrm>
            <a:off x="3493247" y="1800225"/>
            <a:ext cx="14540194" cy="74834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7756337"/>
      </p:ext>
    </p:extLst>
  </p:cSld>
  <p:clrMapOvr>
    <a:masterClrMapping/>
  </p:clrMapOvr>
  <mc:AlternateContent xmlns:mc="http://schemas.openxmlformats.org/markup-compatibility/2006" xmlns:p14="http://schemas.microsoft.com/office/powerpoint/2010/main">
    <mc:Choice Requires="p14">
      <p:transition spd="slow" p14:dur="2000" advTm="58749"/>
    </mc:Choice>
    <mc:Fallback xmlns="">
      <p:transition spd="slow" advTm="5874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45DF30-5BF4-4C70-B4D9-8868F707FA14}"/>
              </a:ext>
            </a:extLst>
          </p:cNvPr>
          <p:cNvSpPr>
            <a:spLocks noGrp="1"/>
          </p:cNvSpPr>
          <p:nvPr>
            <p:ph type="title" idx="2"/>
          </p:nvPr>
        </p:nvSpPr>
        <p:spPr>
          <a:xfrm>
            <a:off x="914400" y="8193625"/>
            <a:ext cx="16459200" cy="1387200"/>
          </a:xfrm>
        </p:spPr>
        <p:txBody>
          <a:bodyPr/>
          <a:lstStyle/>
          <a:p>
            <a:r>
              <a:rPr lang="en-US" sz="5400" b="1" dirty="0"/>
              <a:t>Demo time </a:t>
            </a:r>
          </a:p>
        </p:txBody>
      </p:sp>
      <p:sp>
        <p:nvSpPr>
          <p:cNvPr id="7" name="Title 6">
            <a:extLst>
              <a:ext uri="{FF2B5EF4-FFF2-40B4-BE49-F238E27FC236}">
                <a16:creationId xmlns:a16="http://schemas.microsoft.com/office/drawing/2014/main" id="{3486683D-CB9B-4025-9B9E-08B80D515E15}"/>
              </a:ext>
            </a:extLst>
          </p:cNvPr>
          <p:cNvSpPr>
            <a:spLocks noGrp="1"/>
          </p:cNvSpPr>
          <p:nvPr>
            <p:ph type="title"/>
          </p:nvPr>
        </p:nvSpPr>
        <p:spPr>
          <a:xfrm>
            <a:off x="914400" y="7134625"/>
            <a:ext cx="16459200" cy="1387200"/>
          </a:xfrm>
        </p:spPr>
        <p:txBody>
          <a:bodyPr/>
          <a:lstStyle/>
          <a:p>
            <a:r>
              <a:rPr lang="en-US" dirty="0"/>
              <a:t>Let’s take a look!</a:t>
            </a:r>
          </a:p>
        </p:txBody>
      </p:sp>
      <p:grpSp>
        <p:nvGrpSpPr>
          <p:cNvPr id="10" name="Graphic 8" descr="Sunglasses face outline">
            <a:extLst>
              <a:ext uri="{FF2B5EF4-FFF2-40B4-BE49-F238E27FC236}">
                <a16:creationId xmlns:a16="http://schemas.microsoft.com/office/drawing/2014/main" id="{2635B27F-EC4B-4FA3-B484-5E43642B55D7}"/>
              </a:ext>
            </a:extLst>
          </p:cNvPr>
          <p:cNvGrpSpPr/>
          <p:nvPr/>
        </p:nvGrpSpPr>
        <p:grpSpPr>
          <a:xfrm>
            <a:off x="8131689" y="5702233"/>
            <a:ext cx="1387475" cy="1387475"/>
            <a:chOff x="8131689" y="5702233"/>
            <a:chExt cx="1387475" cy="1387475"/>
          </a:xfrm>
          <a:solidFill>
            <a:srgbClr val="FFFFFF"/>
          </a:solidFill>
        </p:grpSpPr>
        <p:sp>
          <p:nvSpPr>
            <p:cNvPr id="11" name="Freeform: Shape 10">
              <a:extLst>
                <a:ext uri="{FF2B5EF4-FFF2-40B4-BE49-F238E27FC236}">
                  <a16:creationId xmlns:a16="http://schemas.microsoft.com/office/drawing/2014/main" id="{7D731DE7-561E-40B2-BFC7-5090C2161574}"/>
                </a:ext>
              </a:extLst>
            </p:cNvPr>
            <p:cNvSpPr/>
            <p:nvPr/>
          </p:nvSpPr>
          <p:spPr>
            <a:xfrm>
              <a:off x="8131689" y="5702233"/>
              <a:ext cx="1387475" cy="1387475"/>
            </a:xfrm>
            <a:custGeom>
              <a:avLst/>
              <a:gdLst>
                <a:gd name="connsiteX0" fmla="*/ 693738 w 1387475"/>
                <a:gd name="connsiteY0" fmla="*/ 0 h 1387475"/>
                <a:gd name="connsiteX1" fmla="*/ 0 w 1387475"/>
                <a:gd name="connsiteY1" fmla="*/ 693738 h 1387475"/>
                <a:gd name="connsiteX2" fmla="*/ 693738 w 1387475"/>
                <a:gd name="connsiteY2" fmla="*/ 1387475 h 1387475"/>
                <a:gd name="connsiteX3" fmla="*/ 1387475 w 1387475"/>
                <a:gd name="connsiteY3" fmla="*/ 693738 h 1387475"/>
                <a:gd name="connsiteX4" fmla="*/ 693738 w 1387475"/>
                <a:gd name="connsiteY4" fmla="*/ 0 h 1387475"/>
                <a:gd name="connsiteX5" fmla="*/ 693738 w 1387475"/>
                <a:gd name="connsiteY5" fmla="*/ 1350963 h 1387475"/>
                <a:gd name="connsiteX6" fmla="*/ 36513 w 1387475"/>
                <a:gd name="connsiteY6" fmla="*/ 693738 h 1387475"/>
                <a:gd name="connsiteX7" fmla="*/ 693738 w 1387475"/>
                <a:gd name="connsiteY7" fmla="*/ 36513 h 1387475"/>
                <a:gd name="connsiteX8" fmla="*/ 1350963 w 1387475"/>
                <a:gd name="connsiteY8" fmla="*/ 693738 h 1387475"/>
                <a:gd name="connsiteX9" fmla="*/ 693738 w 1387475"/>
                <a:gd name="connsiteY9" fmla="*/ 1350963 h 13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475" h="1387475">
                  <a:moveTo>
                    <a:pt x="693738" y="0"/>
                  </a:moveTo>
                  <a:cubicBezTo>
                    <a:pt x="310597" y="0"/>
                    <a:pt x="0" y="310597"/>
                    <a:pt x="0" y="693738"/>
                  </a:cubicBezTo>
                  <a:cubicBezTo>
                    <a:pt x="0" y="1076878"/>
                    <a:pt x="310597" y="1387475"/>
                    <a:pt x="693738" y="1387475"/>
                  </a:cubicBezTo>
                  <a:cubicBezTo>
                    <a:pt x="1076878" y="1387475"/>
                    <a:pt x="1387475" y="1076878"/>
                    <a:pt x="1387475" y="693738"/>
                  </a:cubicBezTo>
                  <a:cubicBezTo>
                    <a:pt x="1387475" y="310597"/>
                    <a:pt x="1076878" y="0"/>
                    <a:pt x="693738" y="0"/>
                  </a:cubicBezTo>
                  <a:close/>
                  <a:moveTo>
                    <a:pt x="693738" y="1350963"/>
                  </a:moveTo>
                  <a:cubicBezTo>
                    <a:pt x="330761" y="1350963"/>
                    <a:pt x="36513" y="1056712"/>
                    <a:pt x="36513" y="693738"/>
                  </a:cubicBezTo>
                  <a:cubicBezTo>
                    <a:pt x="36513" y="330761"/>
                    <a:pt x="330761" y="36513"/>
                    <a:pt x="693738" y="36513"/>
                  </a:cubicBezTo>
                  <a:cubicBezTo>
                    <a:pt x="1056712" y="36513"/>
                    <a:pt x="1350963" y="330761"/>
                    <a:pt x="1350963" y="693738"/>
                  </a:cubicBezTo>
                  <a:cubicBezTo>
                    <a:pt x="1350554" y="1056544"/>
                    <a:pt x="1056544" y="1350554"/>
                    <a:pt x="693738" y="1350963"/>
                  </a:cubicBezTo>
                  <a:close/>
                </a:path>
              </a:pathLst>
            </a:custGeom>
            <a:solidFill>
              <a:schemeClr val="bg1"/>
            </a:solidFill>
            <a:ln w="26355" cap="flat">
              <a:solidFill>
                <a:schemeClr val="bg1"/>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81B26EB-C8F0-49D6-9A39-A2D2F11DC54C}"/>
                </a:ext>
              </a:extLst>
            </p:cNvPr>
            <p:cNvSpPr/>
            <p:nvPr/>
          </p:nvSpPr>
          <p:spPr>
            <a:xfrm>
              <a:off x="8465366" y="6651555"/>
              <a:ext cx="720105" cy="200839"/>
            </a:xfrm>
            <a:custGeom>
              <a:avLst/>
              <a:gdLst>
                <a:gd name="connsiteX0" fmla="*/ 687621 w 720105"/>
                <a:gd name="connsiteY0" fmla="*/ 6831 h 200839"/>
                <a:gd name="connsiteX1" fmla="*/ 98130 w 720105"/>
                <a:gd name="connsiteY1" fmla="*/ 72462 h 200839"/>
                <a:gd name="connsiteX2" fmla="*/ 32499 w 720105"/>
                <a:gd name="connsiteY2" fmla="*/ 6831 h 200839"/>
                <a:gd name="connsiteX3" fmla="*/ 6831 w 720105"/>
                <a:gd name="connsiteY3" fmla="*/ 4019 h 200839"/>
                <a:gd name="connsiteX4" fmla="*/ 4019 w 720105"/>
                <a:gd name="connsiteY4" fmla="*/ 29688 h 200839"/>
                <a:gd name="connsiteX5" fmla="*/ 644838 w 720105"/>
                <a:gd name="connsiteY5" fmla="*/ 100936 h 200839"/>
                <a:gd name="connsiteX6" fmla="*/ 716086 w 720105"/>
                <a:gd name="connsiteY6" fmla="*/ 29688 h 200839"/>
                <a:gd name="connsiteX7" fmla="*/ 713275 w 720105"/>
                <a:gd name="connsiteY7" fmla="*/ 4019 h 200839"/>
                <a:gd name="connsiteX8" fmla="*/ 687606 w 720105"/>
                <a:gd name="connsiteY8" fmla="*/ 6831 h 20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105" h="200839">
                  <a:moveTo>
                    <a:pt x="687621" y="6831"/>
                  </a:moveTo>
                  <a:cubicBezTo>
                    <a:pt x="542962" y="187738"/>
                    <a:pt x="279037" y="217123"/>
                    <a:pt x="98130" y="72462"/>
                  </a:cubicBezTo>
                  <a:cubicBezTo>
                    <a:pt x="73893" y="53081"/>
                    <a:pt x="51880" y="31070"/>
                    <a:pt x="32499" y="6831"/>
                  </a:cubicBezTo>
                  <a:cubicBezTo>
                    <a:pt x="26188" y="-1034"/>
                    <a:pt x="14696" y="-2292"/>
                    <a:pt x="6831" y="4019"/>
                  </a:cubicBezTo>
                  <a:cubicBezTo>
                    <a:pt x="-1034" y="10331"/>
                    <a:pt x="-2292" y="21823"/>
                    <a:pt x="4019" y="29688"/>
                  </a:cubicBezTo>
                  <a:cubicBezTo>
                    <a:pt x="161301" y="226320"/>
                    <a:pt x="448205" y="258219"/>
                    <a:pt x="644838" y="100936"/>
                  </a:cubicBezTo>
                  <a:cubicBezTo>
                    <a:pt x="671147" y="79892"/>
                    <a:pt x="695042" y="55997"/>
                    <a:pt x="716086" y="29688"/>
                  </a:cubicBezTo>
                  <a:cubicBezTo>
                    <a:pt x="722397" y="21823"/>
                    <a:pt x="721139" y="10331"/>
                    <a:pt x="713275" y="4019"/>
                  </a:cubicBezTo>
                  <a:cubicBezTo>
                    <a:pt x="705410" y="-2292"/>
                    <a:pt x="693918" y="-1034"/>
                    <a:pt x="687606" y="6831"/>
                  </a:cubicBezTo>
                  <a:close/>
                </a:path>
              </a:pathLst>
            </a:custGeom>
            <a:solidFill>
              <a:schemeClr val="bg1"/>
            </a:solidFill>
            <a:ln w="26355" cap="flat">
              <a:solidFill>
                <a:schemeClr val="bg1"/>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7ED384C-1AC4-47CD-9C58-9A500B5E7453}"/>
                </a:ext>
              </a:extLst>
            </p:cNvPr>
            <p:cNvSpPr/>
            <p:nvPr/>
          </p:nvSpPr>
          <p:spPr>
            <a:xfrm>
              <a:off x="8338448" y="6122309"/>
              <a:ext cx="973933" cy="365205"/>
            </a:xfrm>
            <a:custGeom>
              <a:avLst/>
              <a:gdLst>
                <a:gd name="connsiteX0" fmla="*/ 967300 w 973933"/>
                <a:gd name="connsiteY0" fmla="*/ 41989 h 365205"/>
                <a:gd name="connsiteX1" fmla="*/ 752596 w 973933"/>
                <a:gd name="connsiteY1" fmla="*/ 0 h 365205"/>
                <a:gd name="connsiteX2" fmla="*/ 486954 w 973933"/>
                <a:gd name="connsiteY2" fmla="*/ 43096 h 365205"/>
                <a:gd name="connsiteX3" fmla="*/ 221313 w 973933"/>
                <a:gd name="connsiteY3" fmla="*/ 0 h 365205"/>
                <a:gd name="connsiteX4" fmla="*/ 6609 w 973933"/>
                <a:gd name="connsiteY4" fmla="*/ 41989 h 365205"/>
                <a:gd name="connsiteX5" fmla="*/ 37 w 973933"/>
                <a:gd name="connsiteY5" fmla="*/ 52030 h 365205"/>
                <a:gd name="connsiteX6" fmla="*/ 37 w 973933"/>
                <a:gd name="connsiteY6" fmla="*/ 97319 h 365205"/>
                <a:gd name="connsiteX7" fmla="*/ 8982 w 973933"/>
                <a:gd name="connsiteY7" fmla="*/ 118313 h 365205"/>
                <a:gd name="connsiteX8" fmla="*/ 22127 w 973933"/>
                <a:gd name="connsiteY8" fmla="*/ 128354 h 365205"/>
                <a:gd name="connsiteX9" fmla="*/ 48781 w 973933"/>
                <a:gd name="connsiteY9" fmla="*/ 271160 h 365205"/>
                <a:gd name="connsiteX10" fmla="*/ 232439 w 973933"/>
                <a:gd name="connsiteY10" fmla="*/ 365205 h 365205"/>
                <a:gd name="connsiteX11" fmla="*/ 463758 w 973933"/>
                <a:gd name="connsiteY11" fmla="*/ 161592 h 365205"/>
                <a:gd name="connsiteX12" fmla="*/ 486944 w 973933"/>
                <a:gd name="connsiteY12" fmla="*/ 143335 h 365205"/>
                <a:gd name="connsiteX13" fmla="*/ 487040 w 973933"/>
                <a:gd name="connsiteY13" fmla="*/ 143335 h 365205"/>
                <a:gd name="connsiteX14" fmla="*/ 510131 w 973933"/>
                <a:gd name="connsiteY14" fmla="*/ 161592 h 365205"/>
                <a:gd name="connsiteX15" fmla="*/ 741448 w 973933"/>
                <a:gd name="connsiteY15" fmla="*/ 365205 h 365205"/>
                <a:gd name="connsiteX16" fmla="*/ 925106 w 973933"/>
                <a:gd name="connsiteY16" fmla="*/ 271160 h 365205"/>
                <a:gd name="connsiteX17" fmla="*/ 951760 w 973933"/>
                <a:gd name="connsiteY17" fmla="*/ 128354 h 365205"/>
                <a:gd name="connsiteX18" fmla="*/ 964905 w 973933"/>
                <a:gd name="connsiteY18" fmla="*/ 117218 h 365205"/>
                <a:gd name="connsiteX19" fmla="*/ 973851 w 973933"/>
                <a:gd name="connsiteY19" fmla="*/ 96223 h 365205"/>
                <a:gd name="connsiteX20" fmla="*/ 973851 w 973933"/>
                <a:gd name="connsiteY20" fmla="*/ 50935 h 365205"/>
                <a:gd name="connsiteX21" fmla="*/ 967300 w 973933"/>
                <a:gd name="connsiteY21" fmla="*/ 41989 h 365205"/>
                <a:gd name="connsiteX22" fmla="*/ 840396 w 973933"/>
                <a:gd name="connsiteY22" fmla="*/ 46232 h 365205"/>
                <a:gd name="connsiteX23" fmla="*/ 677059 w 973933"/>
                <a:gd name="connsiteY23" fmla="*/ 318455 h 365205"/>
                <a:gd name="connsiteX24" fmla="*/ 640975 w 973933"/>
                <a:gd name="connsiteY24" fmla="*/ 301188 h 365205"/>
                <a:gd name="connsiteX25" fmla="*/ 797979 w 973933"/>
                <a:gd name="connsiteY25" fmla="*/ 39525 h 365205"/>
                <a:gd name="connsiteX26" fmla="*/ 840396 w 973933"/>
                <a:gd name="connsiteY26" fmla="*/ 46228 h 365205"/>
                <a:gd name="connsiteX27" fmla="*/ 757147 w 973933"/>
                <a:gd name="connsiteY27" fmla="*/ 36596 h 365205"/>
                <a:gd name="connsiteX28" fmla="*/ 612172 w 973933"/>
                <a:gd name="connsiteY28" fmla="*/ 278225 h 365205"/>
                <a:gd name="connsiteX29" fmla="*/ 585964 w 973933"/>
                <a:gd name="connsiteY29" fmla="*/ 246339 h 365205"/>
                <a:gd name="connsiteX30" fmla="*/ 710070 w 973933"/>
                <a:gd name="connsiteY30" fmla="*/ 39512 h 365205"/>
                <a:gd name="connsiteX31" fmla="*/ 752607 w 973933"/>
                <a:gd name="connsiteY31" fmla="*/ 36500 h 365205"/>
                <a:gd name="connsiteX32" fmla="*/ 757152 w 973933"/>
                <a:gd name="connsiteY32" fmla="*/ 36593 h 365205"/>
                <a:gd name="connsiteX33" fmla="*/ 565380 w 973933"/>
                <a:gd name="connsiteY33" fmla="*/ 209677 h 365205"/>
                <a:gd name="connsiteX34" fmla="*/ 548383 w 973933"/>
                <a:gd name="connsiteY34" fmla="*/ 163174 h 365205"/>
                <a:gd name="connsiteX35" fmla="*/ 613481 w 973933"/>
                <a:gd name="connsiteY35" fmla="*/ 54688 h 365205"/>
                <a:gd name="connsiteX36" fmla="*/ 663582 w 973933"/>
                <a:gd name="connsiteY36" fmla="*/ 46011 h 365205"/>
                <a:gd name="connsiteX37" fmla="*/ 341547 w 973933"/>
                <a:gd name="connsiteY37" fmla="*/ 51275 h 365205"/>
                <a:gd name="connsiteX38" fmla="*/ 180069 w 973933"/>
                <a:gd name="connsiteY38" fmla="*/ 320416 h 365205"/>
                <a:gd name="connsiteX39" fmla="*/ 143832 w 973933"/>
                <a:gd name="connsiteY39" fmla="*/ 305721 h 365205"/>
                <a:gd name="connsiteX40" fmla="*/ 300567 w 973933"/>
                <a:gd name="connsiteY40" fmla="*/ 44496 h 365205"/>
                <a:gd name="connsiteX41" fmla="*/ 341547 w 973933"/>
                <a:gd name="connsiteY41" fmla="*/ 51275 h 365205"/>
                <a:gd name="connsiteX42" fmla="*/ 68934 w 973933"/>
                <a:gd name="connsiteY42" fmla="*/ 216839 h 365205"/>
                <a:gd name="connsiteX43" fmla="*/ 61000 w 973933"/>
                <a:gd name="connsiteY43" fmla="*/ 161057 h 365205"/>
                <a:gd name="connsiteX44" fmla="*/ 129225 w 973933"/>
                <a:gd name="connsiteY44" fmla="*/ 47349 h 365205"/>
                <a:gd name="connsiteX45" fmla="*/ 174712 w 973933"/>
                <a:gd name="connsiteY45" fmla="*/ 40533 h 365205"/>
                <a:gd name="connsiteX46" fmla="*/ 36551 w 973933"/>
                <a:gd name="connsiteY46" fmla="*/ 70469 h 365205"/>
                <a:gd name="connsiteX47" fmla="*/ 80245 w 973933"/>
                <a:gd name="connsiteY47" fmla="*/ 58013 h 365205"/>
                <a:gd name="connsiteX48" fmla="*/ 51948 w 973933"/>
                <a:gd name="connsiteY48" fmla="*/ 105191 h 365205"/>
                <a:gd name="connsiteX49" fmla="*/ 44301 w 973933"/>
                <a:gd name="connsiteY49" fmla="*/ 99349 h 365205"/>
                <a:gd name="connsiteX50" fmla="*/ 36558 w 973933"/>
                <a:gd name="connsiteY50" fmla="*/ 93434 h 365205"/>
                <a:gd name="connsiteX51" fmla="*/ 85377 w 973933"/>
                <a:gd name="connsiteY51" fmla="*/ 260402 h 365205"/>
                <a:gd name="connsiteX52" fmla="*/ 219581 w 973933"/>
                <a:gd name="connsiteY52" fmla="*/ 36722 h 365205"/>
                <a:gd name="connsiteX53" fmla="*/ 222210 w 973933"/>
                <a:gd name="connsiteY53" fmla="*/ 36502 h 365205"/>
                <a:gd name="connsiteX54" fmla="*/ 261152 w 973933"/>
                <a:gd name="connsiteY54" fmla="*/ 39216 h 365205"/>
                <a:gd name="connsiteX55" fmla="*/ 112763 w 973933"/>
                <a:gd name="connsiteY55" fmla="*/ 286534 h 365205"/>
                <a:gd name="connsiteX56" fmla="*/ 85377 w 973933"/>
                <a:gd name="connsiteY56" fmla="*/ 260402 h 365205"/>
                <a:gd name="connsiteX57" fmla="*/ 218100 w 973933"/>
                <a:gd name="connsiteY57" fmla="*/ 327994 h 365205"/>
                <a:gd name="connsiteX58" fmla="*/ 379878 w 973933"/>
                <a:gd name="connsiteY58" fmla="*/ 58349 h 365205"/>
                <a:gd name="connsiteX59" fmla="*/ 420237 w 973933"/>
                <a:gd name="connsiteY59" fmla="*/ 66354 h 365205"/>
                <a:gd name="connsiteX60" fmla="*/ 264451 w 973933"/>
                <a:gd name="connsiteY60" fmla="*/ 326015 h 365205"/>
                <a:gd name="connsiteX61" fmla="*/ 232450 w 973933"/>
                <a:gd name="connsiteY61" fmla="*/ 328700 h 365205"/>
                <a:gd name="connsiteX62" fmla="*/ 218104 w 973933"/>
                <a:gd name="connsiteY62" fmla="*/ 327994 h 365205"/>
                <a:gd name="connsiteX63" fmla="*/ 487051 w 973933"/>
                <a:gd name="connsiteY63" fmla="*/ 106826 h 365205"/>
                <a:gd name="connsiteX64" fmla="*/ 486504 w 973933"/>
                <a:gd name="connsiteY64" fmla="*/ 106826 h 365205"/>
                <a:gd name="connsiteX65" fmla="*/ 486045 w 973933"/>
                <a:gd name="connsiteY65" fmla="*/ 106837 h 365205"/>
                <a:gd name="connsiteX66" fmla="*/ 428461 w 973933"/>
                <a:gd name="connsiteY66" fmla="*/ 152327 h 365205"/>
                <a:gd name="connsiteX67" fmla="*/ 316821 w 973933"/>
                <a:gd name="connsiteY67" fmla="*/ 309712 h 365205"/>
                <a:gd name="connsiteX68" fmla="*/ 458088 w 973933"/>
                <a:gd name="connsiteY68" fmla="*/ 74265 h 365205"/>
                <a:gd name="connsiteX69" fmla="*/ 467506 w 973933"/>
                <a:gd name="connsiteY69" fmla="*/ 76273 h 365205"/>
                <a:gd name="connsiteX70" fmla="*/ 479455 w 973933"/>
                <a:gd name="connsiteY70" fmla="*/ 78812 h 365205"/>
                <a:gd name="connsiteX71" fmla="*/ 486962 w 973933"/>
                <a:gd name="connsiteY71" fmla="*/ 80391 h 365205"/>
                <a:gd name="connsiteX72" fmla="*/ 494469 w 973933"/>
                <a:gd name="connsiteY72" fmla="*/ 78812 h 365205"/>
                <a:gd name="connsiteX73" fmla="*/ 506419 w 973933"/>
                <a:gd name="connsiteY73" fmla="*/ 76273 h 365205"/>
                <a:gd name="connsiteX74" fmla="*/ 565316 w 973933"/>
                <a:gd name="connsiteY74" fmla="*/ 64005 h 365205"/>
                <a:gd name="connsiteX75" fmla="*/ 529198 w 973933"/>
                <a:gd name="connsiteY75" fmla="*/ 124195 h 365205"/>
                <a:gd name="connsiteX76" fmla="*/ 487051 w 973933"/>
                <a:gd name="connsiteY76" fmla="*/ 106826 h 365205"/>
                <a:gd name="connsiteX77" fmla="*/ 714557 w 973933"/>
                <a:gd name="connsiteY77" fmla="*/ 326928 h 365205"/>
                <a:gd name="connsiteX78" fmla="*/ 878065 w 973933"/>
                <a:gd name="connsiteY78" fmla="*/ 54416 h 365205"/>
                <a:gd name="connsiteX79" fmla="*/ 917585 w 973933"/>
                <a:gd name="connsiteY79" fmla="*/ 64837 h 365205"/>
                <a:gd name="connsiteX80" fmla="*/ 759988 w 973933"/>
                <a:gd name="connsiteY80" fmla="*/ 327517 h 365205"/>
                <a:gd name="connsiteX81" fmla="*/ 741459 w 973933"/>
                <a:gd name="connsiteY81" fmla="*/ 328709 h 365205"/>
                <a:gd name="connsiteX82" fmla="*/ 714557 w 973933"/>
                <a:gd name="connsiteY82" fmla="*/ 326928 h 365205"/>
                <a:gd name="connsiteX83" fmla="*/ 894082 w 973933"/>
                <a:gd name="connsiteY83" fmla="*/ 251945 h 365205"/>
                <a:gd name="connsiteX84" fmla="*/ 893764 w 973933"/>
                <a:gd name="connsiteY84" fmla="*/ 252460 h 365205"/>
                <a:gd name="connsiteX85" fmla="*/ 893463 w 973933"/>
                <a:gd name="connsiteY85" fmla="*/ 252984 h 365205"/>
                <a:gd name="connsiteX86" fmla="*/ 810296 w 973933"/>
                <a:gd name="connsiteY86" fmla="*/ 314632 h 365205"/>
                <a:gd name="connsiteX87" fmla="*/ 914762 w 973933"/>
                <a:gd name="connsiteY87" fmla="*/ 140517 h 365205"/>
                <a:gd name="connsiteX88" fmla="*/ 894082 w 973933"/>
                <a:gd name="connsiteY88" fmla="*/ 251945 h 36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73933" h="365205">
                  <a:moveTo>
                    <a:pt x="967300" y="41989"/>
                  </a:moveTo>
                  <a:cubicBezTo>
                    <a:pt x="941742" y="33226"/>
                    <a:pt x="835490" y="0"/>
                    <a:pt x="752596" y="0"/>
                  </a:cubicBezTo>
                  <a:cubicBezTo>
                    <a:pt x="682857" y="0"/>
                    <a:pt x="523469" y="35417"/>
                    <a:pt x="486954" y="43096"/>
                  </a:cubicBezTo>
                  <a:cubicBezTo>
                    <a:pt x="450442" y="35428"/>
                    <a:pt x="291065" y="0"/>
                    <a:pt x="221313" y="0"/>
                  </a:cubicBezTo>
                  <a:cubicBezTo>
                    <a:pt x="148113" y="3713"/>
                    <a:pt x="75816" y="17853"/>
                    <a:pt x="6609" y="41989"/>
                  </a:cubicBezTo>
                  <a:cubicBezTo>
                    <a:pt x="3323" y="43085"/>
                    <a:pt x="1132" y="46371"/>
                    <a:pt x="37" y="52030"/>
                  </a:cubicBezTo>
                  <a:lnTo>
                    <a:pt x="37" y="97319"/>
                  </a:lnTo>
                  <a:cubicBezTo>
                    <a:pt x="-389" y="105324"/>
                    <a:pt x="2916" y="113074"/>
                    <a:pt x="8982" y="118313"/>
                  </a:cubicBezTo>
                  <a:lnTo>
                    <a:pt x="22127" y="128354"/>
                  </a:lnTo>
                  <a:cubicBezTo>
                    <a:pt x="24317" y="172549"/>
                    <a:pt x="30525" y="237923"/>
                    <a:pt x="48781" y="271160"/>
                  </a:cubicBezTo>
                  <a:cubicBezTo>
                    <a:pt x="74157" y="315353"/>
                    <a:pt x="152659" y="365205"/>
                    <a:pt x="232439" y="365205"/>
                  </a:cubicBezTo>
                  <a:cubicBezTo>
                    <a:pt x="371916" y="365205"/>
                    <a:pt x="438198" y="258925"/>
                    <a:pt x="463758" y="161592"/>
                  </a:cubicBezTo>
                  <a:cubicBezTo>
                    <a:pt x="466586" y="151041"/>
                    <a:pt x="476023" y="143611"/>
                    <a:pt x="486944" y="143335"/>
                  </a:cubicBezTo>
                  <a:lnTo>
                    <a:pt x="487040" y="143335"/>
                  </a:lnTo>
                  <a:cubicBezTo>
                    <a:pt x="498038" y="143337"/>
                    <a:pt x="507593" y="150892"/>
                    <a:pt x="510131" y="161592"/>
                  </a:cubicBezTo>
                  <a:cubicBezTo>
                    <a:pt x="534594" y="258925"/>
                    <a:pt x="600864" y="365205"/>
                    <a:pt x="741448" y="365205"/>
                  </a:cubicBezTo>
                  <a:cubicBezTo>
                    <a:pt x="821046" y="365205"/>
                    <a:pt x="899730" y="315353"/>
                    <a:pt x="925106" y="271160"/>
                  </a:cubicBezTo>
                  <a:cubicBezTo>
                    <a:pt x="945006" y="239020"/>
                    <a:pt x="950665" y="172549"/>
                    <a:pt x="951760" y="128354"/>
                  </a:cubicBezTo>
                  <a:lnTo>
                    <a:pt x="964905" y="117218"/>
                  </a:lnTo>
                  <a:cubicBezTo>
                    <a:pt x="971169" y="112124"/>
                    <a:pt x="974515" y="104269"/>
                    <a:pt x="973851" y="96223"/>
                  </a:cubicBezTo>
                  <a:lnTo>
                    <a:pt x="973851" y="50935"/>
                  </a:lnTo>
                  <a:cubicBezTo>
                    <a:pt x="973761" y="46873"/>
                    <a:pt x="971145" y="43300"/>
                    <a:pt x="967300" y="41989"/>
                  </a:cubicBezTo>
                  <a:close/>
                  <a:moveTo>
                    <a:pt x="840396" y="46232"/>
                  </a:moveTo>
                  <a:lnTo>
                    <a:pt x="677059" y="318455"/>
                  </a:lnTo>
                  <a:cubicBezTo>
                    <a:pt x="664391" y="314144"/>
                    <a:pt x="652279" y="308348"/>
                    <a:pt x="640975" y="301188"/>
                  </a:cubicBezTo>
                  <a:lnTo>
                    <a:pt x="797979" y="39525"/>
                  </a:lnTo>
                  <a:cubicBezTo>
                    <a:pt x="812186" y="41237"/>
                    <a:pt x="826482" y="43550"/>
                    <a:pt x="840396" y="46228"/>
                  </a:cubicBezTo>
                  <a:close/>
                  <a:moveTo>
                    <a:pt x="757147" y="36596"/>
                  </a:moveTo>
                  <a:lnTo>
                    <a:pt x="612172" y="278225"/>
                  </a:lnTo>
                  <a:cubicBezTo>
                    <a:pt x="602387" y="268504"/>
                    <a:pt x="593607" y="257820"/>
                    <a:pt x="585964" y="246339"/>
                  </a:cubicBezTo>
                  <a:lnTo>
                    <a:pt x="710070" y="39512"/>
                  </a:lnTo>
                  <a:cubicBezTo>
                    <a:pt x="724184" y="37736"/>
                    <a:pt x="738383" y="36730"/>
                    <a:pt x="752607" y="36500"/>
                  </a:cubicBezTo>
                  <a:cubicBezTo>
                    <a:pt x="754093" y="36500"/>
                    <a:pt x="755639" y="36571"/>
                    <a:pt x="757152" y="36593"/>
                  </a:cubicBezTo>
                  <a:close/>
                  <a:moveTo>
                    <a:pt x="565380" y="209677"/>
                  </a:moveTo>
                  <a:cubicBezTo>
                    <a:pt x="558528" y="194635"/>
                    <a:pt x="552845" y="179088"/>
                    <a:pt x="548383" y="163174"/>
                  </a:cubicBezTo>
                  <a:lnTo>
                    <a:pt x="613481" y="54688"/>
                  </a:lnTo>
                  <a:cubicBezTo>
                    <a:pt x="630094" y="51614"/>
                    <a:pt x="647060" y="48640"/>
                    <a:pt x="663582" y="46011"/>
                  </a:cubicBezTo>
                  <a:close/>
                  <a:moveTo>
                    <a:pt x="341547" y="51275"/>
                  </a:moveTo>
                  <a:lnTo>
                    <a:pt x="180069" y="320416"/>
                  </a:lnTo>
                  <a:cubicBezTo>
                    <a:pt x="167583" y="316589"/>
                    <a:pt x="155458" y="311673"/>
                    <a:pt x="143832" y="305721"/>
                  </a:cubicBezTo>
                  <a:lnTo>
                    <a:pt x="300567" y="44496"/>
                  </a:lnTo>
                  <a:cubicBezTo>
                    <a:pt x="313949" y="46532"/>
                    <a:pt x="327747" y="48837"/>
                    <a:pt x="341547" y="51275"/>
                  </a:cubicBezTo>
                  <a:close/>
                  <a:moveTo>
                    <a:pt x="68934" y="216839"/>
                  </a:moveTo>
                  <a:cubicBezTo>
                    <a:pt x="65191" y="198418"/>
                    <a:pt x="62542" y="179791"/>
                    <a:pt x="61000" y="161057"/>
                  </a:cubicBezTo>
                  <a:lnTo>
                    <a:pt x="129225" y="47349"/>
                  </a:lnTo>
                  <a:cubicBezTo>
                    <a:pt x="144308" y="44611"/>
                    <a:pt x="159470" y="42338"/>
                    <a:pt x="174712" y="40533"/>
                  </a:cubicBezTo>
                  <a:close/>
                  <a:moveTo>
                    <a:pt x="36551" y="70469"/>
                  </a:moveTo>
                  <a:cubicBezTo>
                    <a:pt x="50990" y="65845"/>
                    <a:pt x="65578" y="61732"/>
                    <a:pt x="80245" y="58013"/>
                  </a:cubicBezTo>
                  <a:lnTo>
                    <a:pt x="51948" y="105191"/>
                  </a:lnTo>
                  <a:lnTo>
                    <a:pt x="44301" y="99349"/>
                  </a:lnTo>
                  <a:lnTo>
                    <a:pt x="36558" y="93434"/>
                  </a:lnTo>
                  <a:close/>
                  <a:moveTo>
                    <a:pt x="85377" y="260402"/>
                  </a:moveTo>
                  <a:lnTo>
                    <a:pt x="219581" y="36722"/>
                  </a:lnTo>
                  <a:cubicBezTo>
                    <a:pt x="220459" y="36673"/>
                    <a:pt x="221332" y="36540"/>
                    <a:pt x="222210" y="36502"/>
                  </a:cubicBezTo>
                  <a:cubicBezTo>
                    <a:pt x="235228" y="36750"/>
                    <a:pt x="248225" y="37655"/>
                    <a:pt x="261152" y="39216"/>
                  </a:cubicBezTo>
                  <a:lnTo>
                    <a:pt x="112763" y="286534"/>
                  </a:lnTo>
                  <a:cubicBezTo>
                    <a:pt x="102472" y="279129"/>
                    <a:pt x="93257" y="270335"/>
                    <a:pt x="85377" y="260402"/>
                  </a:cubicBezTo>
                  <a:close/>
                  <a:moveTo>
                    <a:pt x="218100" y="327994"/>
                  </a:moveTo>
                  <a:lnTo>
                    <a:pt x="379878" y="58349"/>
                  </a:lnTo>
                  <a:cubicBezTo>
                    <a:pt x="394140" y="61087"/>
                    <a:pt x="407795" y="63809"/>
                    <a:pt x="420237" y="66354"/>
                  </a:cubicBezTo>
                  <a:lnTo>
                    <a:pt x="264451" y="326015"/>
                  </a:lnTo>
                  <a:cubicBezTo>
                    <a:pt x="253870" y="327742"/>
                    <a:pt x="243170" y="328640"/>
                    <a:pt x="232450" y="328700"/>
                  </a:cubicBezTo>
                  <a:cubicBezTo>
                    <a:pt x="227657" y="328700"/>
                    <a:pt x="222872" y="328430"/>
                    <a:pt x="218104" y="327994"/>
                  </a:cubicBezTo>
                  <a:close/>
                  <a:moveTo>
                    <a:pt x="487051" y="106826"/>
                  </a:moveTo>
                  <a:lnTo>
                    <a:pt x="486504" y="106826"/>
                  </a:lnTo>
                  <a:lnTo>
                    <a:pt x="486045" y="106837"/>
                  </a:lnTo>
                  <a:cubicBezTo>
                    <a:pt x="458922" y="107652"/>
                    <a:pt x="435532" y="126129"/>
                    <a:pt x="428461" y="152327"/>
                  </a:cubicBezTo>
                  <a:cubicBezTo>
                    <a:pt x="415567" y="201423"/>
                    <a:pt x="385302" y="275264"/>
                    <a:pt x="316821" y="309712"/>
                  </a:cubicBezTo>
                  <a:lnTo>
                    <a:pt x="458088" y="74265"/>
                  </a:lnTo>
                  <a:lnTo>
                    <a:pt x="467506" y="76273"/>
                  </a:lnTo>
                  <a:lnTo>
                    <a:pt x="479455" y="78812"/>
                  </a:lnTo>
                  <a:lnTo>
                    <a:pt x="486962" y="80391"/>
                  </a:lnTo>
                  <a:lnTo>
                    <a:pt x="494469" y="78812"/>
                  </a:lnTo>
                  <a:lnTo>
                    <a:pt x="506419" y="76273"/>
                  </a:lnTo>
                  <a:cubicBezTo>
                    <a:pt x="519635" y="73450"/>
                    <a:pt x="540723" y="68954"/>
                    <a:pt x="565316" y="64005"/>
                  </a:cubicBezTo>
                  <a:lnTo>
                    <a:pt x="529198" y="124195"/>
                  </a:lnTo>
                  <a:cubicBezTo>
                    <a:pt x="517987" y="113077"/>
                    <a:pt x="502839" y="106836"/>
                    <a:pt x="487051" y="106826"/>
                  </a:cubicBezTo>
                  <a:close/>
                  <a:moveTo>
                    <a:pt x="714557" y="326928"/>
                  </a:moveTo>
                  <a:lnTo>
                    <a:pt x="878065" y="54416"/>
                  </a:lnTo>
                  <a:cubicBezTo>
                    <a:pt x="892734" y="57956"/>
                    <a:pt x="906133" y="61564"/>
                    <a:pt x="917585" y="64837"/>
                  </a:cubicBezTo>
                  <a:lnTo>
                    <a:pt x="759988" y="327517"/>
                  </a:lnTo>
                  <a:cubicBezTo>
                    <a:pt x="753839" y="328266"/>
                    <a:pt x="747654" y="328664"/>
                    <a:pt x="741459" y="328709"/>
                  </a:cubicBezTo>
                  <a:cubicBezTo>
                    <a:pt x="732463" y="328676"/>
                    <a:pt x="723479" y="328081"/>
                    <a:pt x="714557" y="326928"/>
                  </a:cubicBezTo>
                  <a:close/>
                  <a:moveTo>
                    <a:pt x="894082" y="251945"/>
                  </a:moveTo>
                  <a:lnTo>
                    <a:pt x="893764" y="252460"/>
                  </a:lnTo>
                  <a:lnTo>
                    <a:pt x="893463" y="252984"/>
                  </a:lnTo>
                  <a:cubicBezTo>
                    <a:pt x="872545" y="281404"/>
                    <a:pt x="843570" y="302880"/>
                    <a:pt x="810296" y="314632"/>
                  </a:cubicBezTo>
                  <a:lnTo>
                    <a:pt x="914762" y="140517"/>
                  </a:lnTo>
                  <a:cubicBezTo>
                    <a:pt x="912502" y="192485"/>
                    <a:pt x="904825" y="234593"/>
                    <a:pt x="894082" y="251945"/>
                  </a:cubicBezTo>
                  <a:close/>
                </a:path>
              </a:pathLst>
            </a:custGeom>
            <a:solidFill>
              <a:schemeClr val="bg1"/>
            </a:solidFill>
            <a:ln w="26355" cap="flat">
              <a:solidFill>
                <a:schemeClr val="bg1"/>
              </a:solidFill>
              <a:prstDash val="solid"/>
              <a:miter/>
            </a:ln>
          </p:spPr>
          <p:txBody>
            <a:bodyPr rtlCol="0" anchor="ctr"/>
            <a:lstStyle/>
            <a:p>
              <a:endParaRPr lang="en-US"/>
            </a:p>
          </p:txBody>
        </p:sp>
      </p:grpSp>
    </p:spTree>
    <p:extLst>
      <p:ext uri="{BB962C8B-B14F-4D97-AF65-F5344CB8AC3E}">
        <p14:creationId xmlns:p14="http://schemas.microsoft.com/office/powerpoint/2010/main" val="4239377485"/>
      </p:ext>
    </p:extLst>
  </p:cSld>
  <p:clrMapOvr>
    <a:masterClrMapping/>
  </p:clrMapOvr>
  <mc:AlternateContent xmlns:mc="http://schemas.openxmlformats.org/markup-compatibility/2006" xmlns:p14="http://schemas.microsoft.com/office/powerpoint/2010/main">
    <mc:Choice Requires="p14">
      <p:transition spd="slow" p14:dur="2000" advTm="13704"/>
    </mc:Choice>
    <mc:Fallback xmlns="">
      <p:transition spd="slow" advTm="13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 fill="hold"/>
                                        <p:tgtEl>
                                          <p:spTgt spid="10"/>
                                        </p:tgtEl>
                                        <p:attrNameLst>
                                          <p:attrName>r</p:attrName>
                                        </p:attrNameLst>
                                      </p:cBhvr>
                                    </p:animRot>
                                  </p:childTnLst>
                                </p:cTn>
                              </p:par>
                            </p:childTnLst>
                          </p:cTn>
                        </p:par>
                        <p:par>
                          <p:cTn id="7" fill="hold">
                            <p:stCondLst>
                              <p:cond delay="500"/>
                            </p:stCondLst>
                            <p:childTnLst>
                              <p:par>
                                <p:cTn id="8" presetID="32" presetClass="emph" presetSubtype="0" fill="hold" grpId="0" nodeType="afterEffect">
                                  <p:stCondLst>
                                    <p:cond delay="0"/>
                                  </p:stCondLst>
                                  <p:childTnLst>
                                    <p:animRot by="120000">
                                      <p:cBhvr>
                                        <p:cTn id="9" dur="100" fill="hold">
                                          <p:stCondLst>
                                            <p:cond delay="0"/>
                                          </p:stCondLst>
                                        </p:cTn>
                                        <p:tgtEl>
                                          <p:spTgt spid="5"/>
                                        </p:tgtEl>
                                        <p:attrNameLst>
                                          <p:attrName>r</p:attrName>
                                        </p:attrNameLst>
                                      </p:cBhvr>
                                    </p:animRot>
                                    <p:animRot by="-240000">
                                      <p:cBhvr>
                                        <p:cTn id="10" dur="200" fill="hold">
                                          <p:stCondLst>
                                            <p:cond delay="200"/>
                                          </p:stCondLst>
                                        </p:cTn>
                                        <p:tgtEl>
                                          <p:spTgt spid="5"/>
                                        </p:tgtEl>
                                        <p:attrNameLst>
                                          <p:attrName>r</p:attrName>
                                        </p:attrNameLst>
                                      </p:cBhvr>
                                    </p:animRot>
                                    <p:animRot by="240000">
                                      <p:cBhvr>
                                        <p:cTn id="11" dur="200" fill="hold">
                                          <p:stCondLst>
                                            <p:cond delay="400"/>
                                          </p:stCondLst>
                                        </p:cTn>
                                        <p:tgtEl>
                                          <p:spTgt spid="5"/>
                                        </p:tgtEl>
                                        <p:attrNameLst>
                                          <p:attrName>r</p:attrName>
                                        </p:attrNameLst>
                                      </p:cBhvr>
                                    </p:animRot>
                                    <p:animRot by="-240000">
                                      <p:cBhvr>
                                        <p:cTn id="12" dur="200" fill="hold">
                                          <p:stCondLst>
                                            <p:cond delay="600"/>
                                          </p:stCondLst>
                                        </p:cTn>
                                        <p:tgtEl>
                                          <p:spTgt spid="5"/>
                                        </p:tgtEl>
                                        <p:attrNameLst>
                                          <p:attrName>r</p:attrName>
                                        </p:attrNameLst>
                                      </p:cBhvr>
                                    </p:animRot>
                                    <p:animRot by="120000">
                                      <p:cBhvr>
                                        <p:cTn id="13"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Good resources</a:t>
            </a:r>
          </a:p>
        </p:txBody>
      </p:sp>
      <p:sp>
        <p:nvSpPr>
          <p:cNvPr id="6" name="Text Placeholder 2">
            <a:extLst>
              <a:ext uri="{FF2B5EF4-FFF2-40B4-BE49-F238E27FC236}">
                <a16:creationId xmlns:a16="http://schemas.microsoft.com/office/drawing/2014/main" id="{052CC8BC-6D8F-47AC-8622-9C379B0DBF2B}"/>
              </a:ext>
            </a:extLst>
          </p:cNvPr>
          <p:cNvSpPr txBox="1">
            <a:spLocks/>
          </p:cNvSpPr>
          <p:nvPr/>
        </p:nvSpPr>
        <p:spPr>
          <a:xfrm>
            <a:off x="856382" y="1340756"/>
            <a:ext cx="16034582" cy="800644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508000" algn="l" rtl="0">
              <a:lnSpc>
                <a:spcPct val="90000"/>
              </a:lnSpc>
              <a:spcBef>
                <a:spcPts val="1700"/>
              </a:spcBef>
              <a:spcAft>
                <a:spcPts val="0"/>
              </a:spcAft>
              <a:buClr>
                <a:schemeClr val="dk1"/>
              </a:buClr>
              <a:buSzPts val="4400"/>
              <a:buFont typeface="Noto Sans Symbols"/>
              <a:buChar char="▪"/>
              <a:defRPr sz="4400" b="0" i="0" u="none" strike="noStrike" cap="none">
                <a:solidFill>
                  <a:schemeClr val="dk1"/>
                </a:solidFill>
                <a:latin typeface="Quattrocento Sans"/>
                <a:ea typeface="Quattrocento Sans"/>
                <a:cs typeface="Quattrocento Sans"/>
                <a:sym typeface="Quattrocento Sans"/>
              </a:defRPr>
            </a:lvl1pPr>
            <a:lvl2pPr marL="914400" marR="0" lvl="1" indent="-457200" algn="l" rtl="0">
              <a:lnSpc>
                <a:spcPct val="90000"/>
              </a:lnSpc>
              <a:spcBef>
                <a:spcPts val="320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2pPr>
            <a:lvl3pPr marL="1371600" marR="0" lvl="2" indent="-419100" algn="l" rtl="0">
              <a:lnSpc>
                <a:spcPct val="90000"/>
              </a:lnSpc>
              <a:spcBef>
                <a:spcPts val="3200"/>
              </a:spcBef>
              <a:spcAft>
                <a:spcPts val="0"/>
              </a:spcAft>
              <a:buClr>
                <a:schemeClr val="dk1"/>
              </a:buClr>
              <a:buSzPts val="3000"/>
              <a:buFont typeface="Arial"/>
              <a:buChar char="•"/>
              <a:defRPr sz="3000" b="0" i="0" u="none" strike="noStrike" cap="none">
                <a:solidFill>
                  <a:schemeClr val="dk1"/>
                </a:solidFill>
                <a:latin typeface="Quattrocento Sans"/>
                <a:ea typeface="Quattrocento Sans"/>
                <a:cs typeface="Quattrocento Sans"/>
                <a:sym typeface="Quattrocento Sans"/>
              </a:defRPr>
            </a:lvl3pPr>
            <a:lvl4pPr marL="1828800" marR="0" lvl="3"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4pPr>
            <a:lvl5pPr marL="2286000" marR="0" lvl="4"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5pPr>
            <a:lvl6pPr marL="2743200" marR="0" lvl="5"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6pPr>
            <a:lvl7pPr marL="3200400" marR="0" lvl="6"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7pPr>
            <a:lvl8pPr marL="3657600" marR="0" lvl="7"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8pPr>
            <a:lvl9pPr marL="4114800" marR="0" lvl="8" indent="-412750" algn="l" rtl="0">
              <a:lnSpc>
                <a:spcPct val="90000"/>
              </a:lnSpc>
              <a:spcBef>
                <a:spcPts val="3200"/>
              </a:spcBef>
              <a:spcAft>
                <a:spcPts val="320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9pPr>
          </a:lstStyle>
          <a:p>
            <a:pPr marL="571500" indent="-571500">
              <a:lnSpc>
                <a:spcPct val="150000"/>
              </a:lnSpc>
              <a:spcBef>
                <a:spcPts val="600"/>
              </a:spcBef>
            </a:pPr>
            <a:r>
              <a:rPr lang="en-US" sz="3600" b="1" dirty="0"/>
              <a:t>Microsoft Official Fluent UI site </a:t>
            </a:r>
          </a:p>
          <a:p>
            <a:pPr marL="0" indent="0">
              <a:lnSpc>
                <a:spcPct val="100000"/>
              </a:lnSpc>
              <a:spcBef>
                <a:spcPts val="600"/>
              </a:spcBef>
              <a:buNone/>
            </a:pPr>
            <a:r>
              <a:rPr lang="en-US" sz="2800" dirty="0"/>
              <a:t>	</a:t>
            </a:r>
            <a:r>
              <a:rPr lang="en-US" sz="2800" dirty="0">
                <a:hlinkClick r:id="rId2"/>
              </a:rPr>
              <a:t>https://developer.microsoft.com/en-us/fluentui#/</a:t>
            </a:r>
            <a:endParaRPr lang="en-US" sz="3600" dirty="0"/>
          </a:p>
          <a:p>
            <a:pPr marL="571500" indent="-571500">
              <a:lnSpc>
                <a:spcPct val="150000"/>
              </a:lnSpc>
            </a:pPr>
            <a:r>
              <a:rPr lang="en-US" sz="3600" b="1" dirty="0"/>
              <a:t>Segoe UI </a:t>
            </a:r>
          </a:p>
          <a:p>
            <a:pPr marL="0" indent="0">
              <a:lnSpc>
                <a:spcPct val="100000"/>
              </a:lnSpc>
              <a:buNone/>
            </a:pPr>
            <a:r>
              <a:rPr lang="en-US" sz="3600" b="1" dirty="0"/>
              <a:t>	</a:t>
            </a:r>
            <a:r>
              <a:rPr lang="en-US" sz="3600" dirty="0">
                <a:hlinkClick r:id="rId2"/>
              </a:rPr>
              <a:t>https://en.wikipedia.org/wiki/Segoe</a:t>
            </a:r>
            <a:endParaRPr lang="en-US" sz="3600" dirty="0"/>
          </a:p>
          <a:p>
            <a:pPr marL="571500" indent="-571500">
              <a:lnSpc>
                <a:spcPct val="150000"/>
              </a:lnSpc>
            </a:pPr>
            <a:r>
              <a:rPr lang="en-US" sz="3600" b="1" dirty="0"/>
              <a:t>Interesting blog post </a:t>
            </a:r>
          </a:p>
          <a:p>
            <a:pPr marL="0" indent="0">
              <a:lnSpc>
                <a:spcPct val="100000"/>
              </a:lnSpc>
              <a:buNone/>
            </a:pPr>
            <a:r>
              <a:rPr lang="en-US" sz="1800" b="1" dirty="0"/>
              <a:t>	</a:t>
            </a:r>
            <a:r>
              <a:rPr lang="en-US" sz="2000" b="1" dirty="0">
                <a:hlinkClick r:id="rId3"/>
              </a:rPr>
              <a:t>https://medium.com/microsoft-design/how-fluent-ui-unlocks-the-next-generation-of-microsoft-365-experiences-8b24809faf06</a:t>
            </a:r>
            <a:endParaRPr lang="en-US" dirty="0"/>
          </a:p>
          <a:p>
            <a:pPr marL="571500" indent="-571500">
              <a:lnSpc>
                <a:spcPct val="150000"/>
              </a:lnSpc>
            </a:pPr>
            <a:r>
              <a:rPr lang="en-US" sz="3600" b="1" dirty="0" err="1"/>
              <a:t>Almedia</a:t>
            </a:r>
            <a:r>
              <a:rPr lang="en-US" sz="3600" b="1" dirty="0"/>
              <a:t> Dev Style Controls </a:t>
            </a:r>
          </a:p>
          <a:p>
            <a:pPr marL="0" indent="0">
              <a:lnSpc>
                <a:spcPct val="100000"/>
              </a:lnSpc>
              <a:buNone/>
            </a:pPr>
            <a:r>
              <a:rPr lang="en-US" sz="3600" b="1" dirty="0"/>
              <a:t>	</a:t>
            </a:r>
            <a:r>
              <a:rPr lang="en-US" sz="3600" b="1" dirty="0">
                <a:hlinkClick r:id="rId2"/>
              </a:rPr>
              <a:t>http://www.almdev.com</a:t>
            </a:r>
            <a:endParaRPr lang="en-US" sz="3600" b="1" dirty="0"/>
          </a:p>
          <a:p>
            <a:pPr marL="0" indent="0">
              <a:lnSpc>
                <a:spcPct val="150000"/>
              </a:lnSpc>
              <a:buNone/>
            </a:pPr>
            <a:endParaRPr lang="en-US" sz="3600" dirty="0"/>
          </a:p>
        </p:txBody>
      </p:sp>
    </p:spTree>
    <p:extLst>
      <p:ext uri="{BB962C8B-B14F-4D97-AF65-F5344CB8AC3E}">
        <p14:creationId xmlns:p14="http://schemas.microsoft.com/office/powerpoint/2010/main" val="636133527"/>
      </p:ext>
    </p:extLst>
  </p:cSld>
  <p:clrMapOvr>
    <a:masterClrMapping/>
  </p:clrMapOvr>
  <mc:AlternateContent xmlns:mc="http://schemas.openxmlformats.org/markup-compatibility/2006" xmlns:p14="http://schemas.microsoft.com/office/powerpoint/2010/main">
    <mc:Choice Requires="p14">
      <p:transition spd="slow" p14:dur="2000" advTm="142955"/>
    </mc:Choice>
    <mc:Fallback xmlns="">
      <p:transition spd="slow" advTm="14295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Good resources</a:t>
            </a:r>
          </a:p>
        </p:txBody>
      </p:sp>
      <p:sp>
        <p:nvSpPr>
          <p:cNvPr id="6" name="Text Placeholder 2">
            <a:extLst>
              <a:ext uri="{FF2B5EF4-FFF2-40B4-BE49-F238E27FC236}">
                <a16:creationId xmlns:a16="http://schemas.microsoft.com/office/drawing/2014/main" id="{052CC8BC-6D8F-47AC-8622-9C379B0DBF2B}"/>
              </a:ext>
            </a:extLst>
          </p:cNvPr>
          <p:cNvSpPr txBox="1">
            <a:spLocks/>
          </p:cNvSpPr>
          <p:nvPr/>
        </p:nvSpPr>
        <p:spPr>
          <a:xfrm>
            <a:off x="856382" y="1340756"/>
            <a:ext cx="16034582" cy="8006443"/>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508000" algn="l" rtl="0">
              <a:lnSpc>
                <a:spcPct val="90000"/>
              </a:lnSpc>
              <a:spcBef>
                <a:spcPts val="1700"/>
              </a:spcBef>
              <a:spcAft>
                <a:spcPts val="0"/>
              </a:spcAft>
              <a:buClr>
                <a:schemeClr val="dk1"/>
              </a:buClr>
              <a:buSzPts val="4400"/>
              <a:buFont typeface="Noto Sans Symbols"/>
              <a:buChar char="▪"/>
              <a:defRPr sz="4400" b="0" i="0" u="none" strike="noStrike" cap="none">
                <a:solidFill>
                  <a:schemeClr val="dk1"/>
                </a:solidFill>
                <a:latin typeface="Quattrocento Sans"/>
                <a:ea typeface="Quattrocento Sans"/>
                <a:cs typeface="Quattrocento Sans"/>
                <a:sym typeface="Quattrocento Sans"/>
              </a:defRPr>
            </a:lvl1pPr>
            <a:lvl2pPr marL="914400" marR="0" lvl="1" indent="-457200" algn="l" rtl="0">
              <a:lnSpc>
                <a:spcPct val="90000"/>
              </a:lnSpc>
              <a:spcBef>
                <a:spcPts val="320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2pPr>
            <a:lvl3pPr marL="1371600" marR="0" lvl="2" indent="-419100" algn="l" rtl="0">
              <a:lnSpc>
                <a:spcPct val="90000"/>
              </a:lnSpc>
              <a:spcBef>
                <a:spcPts val="3200"/>
              </a:spcBef>
              <a:spcAft>
                <a:spcPts val="0"/>
              </a:spcAft>
              <a:buClr>
                <a:schemeClr val="dk1"/>
              </a:buClr>
              <a:buSzPts val="3000"/>
              <a:buFont typeface="Arial"/>
              <a:buChar char="•"/>
              <a:defRPr sz="3000" b="0" i="0" u="none" strike="noStrike" cap="none">
                <a:solidFill>
                  <a:schemeClr val="dk1"/>
                </a:solidFill>
                <a:latin typeface="Quattrocento Sans"/>
                <a:ea typeface="Quattrocento Sans"/>
                <a:cs typeface="Quattrocento Sans"/>
                <a:sym typeface="Quattrocento Sans"/>
              </a:defRPr>
            </a:lvl3pPr>
            <a:lvl4pPr marL="1828800" marR="0" lvl="3"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4pPr>
            <a:lvl5pPr marL="2286000" marR="0" lvl="4"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5pPr>
            <a:lvl6pPr marL="2743200" marR="0" lvl="5"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6pPr>
            <a:lvl7pPr marL="3200400" marR="0" lvl="6"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7pPr>
            <a:lvl8pPr marL="3657600" marR="0" lvl="7"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8pPr>
            <a:lvl9pPr marL="4114800" marR="0" lvl="8" indent="-412750" algn="l" rtl="0">
              <a:lnSpc>
                <a:spcPct val="90000"/>
              </a:lnSpc>
              <a:spcBef>
                <a:spcPts val="3200"/>
              </a:spcBef>
              <a:spcAft>
                <a:spcPts val="320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9pPr>
          </a:lstStyle>
          <a:p>
            <a:pPr marL="571500" indent="-571500">
              <a:lnSpc>
                <a:spcPct val="150000"/>
              </a:lnSpc>
            </a:pPr>
            <a:endParaRPr lang="en-US" sz="3600" b="1" dirty="0"/>
          </a:p>
          <a:p>
            <a:pPr marL="571500" indent="-571500">
              <a:lnSpc>
                <a:spcPct val="150000"/>
              </a:lnSpc>
            </a:pPr>
            <a:r>
              <a:rPr lang="en-US" sz="3600" b="1" dirty="0"/>
              <a:t>My blog post about this webinar </a:t>
            </a:r>
            <a:r>
              <a:rPr lang="en-US" sz="3600" dirty="0">
                <a:hlinkClick r:id="rId2"/>
              </a:rPr>
              <a:t>https://tinyurl.com/delphifluentui</a:t>
            </a:r>
            <a:endParaRPr lang="en-US" sz="3600" dirty="0"/>
          </a:p>
          <a:p>
            <a:pPr marL="571500" indent="-571500">
              <a:lnSpc>
                <a:spcPct val="150000"/>
              </a:lnSpc>
            </a:pPr>
            <a:r>
              <a:rPr lang="en-US" sz="3600" b="1" dirty="0"/>
              <a:t>You can reach me here</a:t>
            </a:r>
            <a:r>
              <a:rPr lang="en-US" sz="3600" dirty="0"/>
              <a:t> </a:t>
            </a:r>
            <a:r>
              <a:rPr lang="en-US" sz="3600" dirty="0">
                <a:hlinkClick r:id="rId3"/>
              </a:rPr>
              <a:t>https://about.me/IanBarker</a:t>
            </a:r>
            <a:endParaRPr lang="en-US" sz="3600" dirty="0"/>
          </a:p>
          <a:p>
            <a:pPr marL="571500" indent="-571500">
              <a:lnSpc>
                <a:spcPct val="150000"/>
              </a:lnSpc>
            </a:pPr>
            <a:endParaRPr lang="en-US" sz="3600" dirty="0"/>
          </a:p>
        </p:txBody>
      </p:sp>
    </p:spTree>
    <p:extLst>
      <p:ext uri="{BB962C8B-B14F-4D97-AF65-F5344CB8AC3E}">
        <p14:creationId xmlns:p14="http://schemas.microsoft.com/office/powerpoint/2010/main" val="2465807219"/>
      </p:ext>
    </p:extLst>
  </p:cSld>
  <p:clrMapOvr>
    <a:masterClrMapping/>
  </p:clrMapOvr>
  <mc:AlternateContent xmlns:mc="http://schemas.openxmlformats.org/markup-compatibility/2006" xmlns:p14="http://schemas.microsoft.com/office/powerpoint/2010/main">
    <mc:Choice Requires="p14">
      <p:transition spd="slow" p14:dur="2000" advTm="36708"/>
    </mc:Choice>
    <mc:Fallback xmlns="">
      <p:transition spd="slow" advTm="367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78376" y="4440281"/>
            <a:ext cx="13324115" cy="2535475"/>
          </a:xfrm>
          <a:prstGeom prst="rect">
            <a:avLst/>
          </a:prstGeom>
        </p:spPr>
        <p:txBody>
          <a:bodyPr spcFirstLastPara="1" wrap="square" lIns="182850" tIns="182850" rIns="182850" bIns="182850" anchor="b" anchorCtr="0">
            <a:noAutofit/>
          </a:bodyPr>
          <a:lstStyle/>
          <a:p>
            <a:pPr marL="0" lvl="0" indent="0" algn="ctr" rtl="0">
              <a:spcBef>
                <a:spcPts val="0"/>
              </a:spcBef>
              <a:spcAft>
                <a:spcPts val="0"/>
              </a:spcAft>
              <a:buNone/>
            </a:pPr>
            <a:r>
              <a:rPr lang="en-US" sz="6600" dirty="0">
                <a:ln>
                  <a:solidFill>
                    <a:schemeClr val="accent5">
                      <a:lumMod val="20000"/>
                      <a:lumOff val="80000"/>
                    </a:schemeClr>
                  </a:solidFill>
                </a:ln>
                <a:effectLst>
                  <a:outerShdw blurRad="50800" dist="38100" dir="2700000" algn="tl" rotWithShape="0">
                    <a:prstClr val="black">
                      <a:alpha val="40000"/>
                    </a:prstClr>
                  </a:outerShdw>
                </a:effectLst>
                <a:latin typeface="Segoe UI Black" panose="020B0A02040204020203" pitchFamily="34" charset="0"/>
                <a:ea typeface="Segoe UI Black" panose="020B0A02040204020203" pitchFamily="34" charset="0"/>
              </a:rPr>
              <a:t>Giving your Apps the Fluent UI Look and Feel with Delphi</a:t>
            </a:r>
            <a:endParaRPr sz="6600" dirty="0">
              <a:ln>
                <a:solidFill>
                  <a:schemeClr val="accent5">
                    <a:lumMod val="20000"/>
                    <a:lumOff val="80000"/>
                  </a:schemeClr>
                </a:solidFill>
              </a:ln>
              <a:effectLst>
                <a:outerShdw blurRad="50800" dist="38100" dir="2700000" algn="tl" rotWithShape="0">
                  <a:prstClr val="black">
                    <a:alpha val="40000"/>
                  </a:prstClr>
                </a:outerShdw>
              </a:effectLst>
              <a:latin typeface="Segoe UI Black" panose="020B0A02040204020203" pitchFamily="34" charset="0"/>
              <a:ea typeface="Segoe UI Black" panose="020B0A02040204020203" pitchFamily="34" charset="0"/>
            </a:endParaRPr>
          </a:p>
        </p:txBody>
      </p:sp>
      <p:sp>
        <p:nvSpPr>
          <p:cNvPr id="55" name="Google Shape;55;p13"/>
          <p:cNvSpPr txBox="1">
            <a:spLocks noGrp="1"/>
          </p:cNvSpPr>
          <p:nvPr>
            <p:ph type="title" idx="2"/>
          </p:nvPr>
        </p:nvSpPr>
        <p:spPr>
          <a:xfrm>
            <a:off x="1436913" y="6707953"/>
            <a:ext cx="9823260" cy="2749556"/>
          </a:xfrm>
          <a:prstGeom prst="rect">
            <a:avLst/>
          </a:prstGeom>
        </p:spPr>
        <p:txBody>
          <a:bodyPr spcFirstLastPara="1" wrap="square" lIns="182850" tIns="182850" rIns="182850" bIns="182850" anchor="t" anchorCtr="0">
            <a:noAutofit/>
          </a:bodyPr>
          <a:lstStyle/>
          <a:p>
            <a:pPr marL="0" lvl="0" indent="0" algn="ctr" rtl="0">
              <a:lnSpc>
                <a:spcPct val="150000"/>
              </a:lnSpc>
              <a:spcBef>
                <a:spcPts val="0"/>
              </a:spcBef>
              <a:spcAft>
                <a:spcPts val="0"/>
              </a:spcAft>
              <a:buNone/>
            </a:pPr>
            <a:r>
              <a:rPr lang="en-US" dirty="0">
                <a:ln>
                  <a:solidFill>
                    <a:schemeClr val="accent5">
                      <a:lumMod val="20000"/>
                      <a:lumOff val="80000"/>
                    </a:schemeClr>
                  </a:solidFill>
                </a:ln>
                <a:effectLst>
                  <a:outerShdw blurRad="50800" dist="38100" dir="2700000" algn="tl" rotWithShape="0">
                    <a:prstClr val="black">
                      <a:alpha val="40000"/>
                    </a:prstClr>
                  </a:outerShdw>
                </a:effectLst>
                <a:latin typeface="Segoe UI Semibold" panose="020B0702040204020203" pitchFamily="34" charset="0"/>
                <a:cs typeface="Segoe UI Semibold" panose="020B0702040204020203" pitchFamily="34" charset="0"/>
              </a:rPr>
              <a:t>Presented by Ian Barker</a:t>
            </a:r>
            <a:br>
              <a:rPr lang="en-US" dirty="0">
                <a:ln>
                  <a:solidFill>
                    <a:schemeClr val="accent5">
                      <a:lumMod val="20000"/>
                      <a:lumOff val="80000"/>
                    </a:schemeClr>
                  </a:solidFill>
                </a:ln>
                <a:effectLst>
                  <a:outerShdw blurRad="50800" dist="38100" dir="2700000" algn="tl" rotWithShape="0">
                    <a:prstClr val="black">
                      <a:alpha val="40000"/>
                    </a:prstClr>
                  </a:outerShdw>
                </a:effectLst>
                <a:latin typeface="Segoe UI Semibold" panose="020B0702040204020203" pitchFamily="34" charset="0"/>
                <a:cs typeface="Segoe UI Semibold" panose="020B0702040204020203" pitchFamily="34" charset="0"/>
              </a:rPr>
            </a:br>
            <a:r>
              <a:rPr lang="en-US" dirty="0">
                <a:ln>
                  <a:solidFill>
                    <a:schemeClr val="accent5">
                      <a:lumMod val="20000"/>
                      <a:lumOff val="80000"/>
                    </a:schemeClr>
                  </a:solidFill>
                </a:ln>
                <a:effectLst>
                  <a:outerShdw blurRad="50800" dist="38100" dir="2700000" algn="tl" rotWithShape="0">
                    <a:prstClr val="black">
                      <a:alpha val="40000"/>
                    </a:prstClr>
                  </a:outerShdw>
                </a:effectLst>
                <a:latin typeface="Segoe UI Semibold" panose="020B0702040204020203" pitchFamily="34" charset="0"/>
                <a:cs typeface="Segoe UI Semibold" panose="020B0702040204020203" pitchFamily="34" charset="0"/>
              </a:rPr>
              <a:t>about.me/</a:t>
            </a:r>
            <a:r>
              <a:rPr lang="en-US" dirty="0" err="1">
                <a:ln>
                  <a:solidFill>
                    <a:schemeClr val="accent5">
                      <a:lumMod val="20000"/>
                      <a:lumOff val="80000"/>
                    </a:schemeClr>
                  </a:solidFill>
                </a:ln>
                <a:effectLst>
                  <a:outerShdw blurRad="50800" dist="38100" dir="2700000" algn="tl" rotWithShape="0">
                    <a:prstClr val="black">
                      <a:alpha val="40000"/>
                    </a:prstClr>
                  </a:outerShdw>
                </a:effectLst>
                <a:latin typeface="Segoe UI Semibold" panose="020B0702040204020203" pitchFamily="34" charset="0"/>
                <a:cs typeface="Segoe UI Semibold" panose="020B0702040204020203" pitchFamily="34" charset="0"/>
              </a:rPr>
              <a:t>IanBarker</a:t>
            </a:r>
            <a:br>
              <a:rPr lang="en-US" dirty="0">
                <a:ln>
                  <a:solidFill>
                    <a:schemeClr val="accent5">
                      <a:lumMod val="20000"/>
                      <a:lumOff val="80000"/>
                    </a:schemeClr>
                  </a:solidFill>
                </a:ln>
                <a:effectLst>
                  <a:outerShdw blurRad="50800" dist="38100" dir="2700000" algn="tl" rotWithShape="0">
                    <a:prstClr val="black">
                      <a:alpha val="40000"/>
                    </a:prstClr>
                  </a:outerShdw>
                </a:effectLst>
                <a:latin typeface="Segoe UI Semibold" panose="020B0702040204020203" pitchFamily="34" charset="0"/>
                <a:cs typeface="Segoe UI Semibold" panose="020B0702040204020203" pitchFamily="34" charset="0"/>
              </a:rPr>
            </a:br>
            <a:r>
              <a:rPr lang="en-US" dirty="0">
                <a:ln>
                  <a:solidFill>
                    <a:schemeClr val="accent5">
                      <a:lumMod val="20000"/>
                      <a:lumOff val="80000"/>
                    </a:schemeClr>
                  </a:solidFill>
                </a:ln>
                <a:effectLst>
                  <a:outerShdw blurRad="50800" dist="38100" dir="2700000" algn="tl" rotWithShape="0">
                    <a:prstClr val="black">
                      <a:alpha val="40000"/>
                    </a:prstClr>
                  </a:outerShdw>
                </a:effectLst>
                <a:latin typeface="Segoe UI Semibold" panose="020B0702040204020203" pitchFamily="34" charset="0"/>
                <a:cs typeface="Segoe UI Semibold" panose="020B0702040204020203" pitchFamily="34" charset="0"/>
              </a:rPr>
              <a:t>www.codedotshow.com/blog</a:t>
            </a:r>
            <a:br>
              <a:rPr lang="en-US" dirty="0">
                <a:ln>
                  <a:solidFill>
                    <a:schemeClr val="accent5">
                      <a:lumMod val="20000"/>
                      <a:lumOff val="80000"/>
                    </a:schemeClr>
                  </a:solidFill>
                </a:ln>
                <a:effectLst>
                  <a:outerShdw blurRad="50800" dist="38100" dir="2700000" algn="tl" rotWithShape="0">
                    <a:prstClr val="black">
                      <a:alpha val="40000"/>
                    </a:prstClr>
                  </a:outerShdw>
                </a:effectLst>
                <a:latin typeface="Segoe UI Semibold" panose="020B0702040204020203" pitchFamily="34" charset="0"/>
                <a:cs typeface="Segoe UI Semibold" panose="020B0702040204020203" pitchFamily="34" charset="0"/>
              </a:rPr>
            </a:br>
            <a:endParaRPr dirty="0">
              <a:ln>
                <a:solidFill>
                  <a:schemeClr val="accent5">
                    <a:lumMod val="20000"/>
                    <a:lumOff val="80000"/>
                  </a:schemeClr>
                </a:solidFill>
              </a:ln>
              <a:effectLst>
                <a:outerShdw blurRad="50800" dist="38100" dir="2700000" algn="tl" rotWithShape="0">
                  <a:prstClr val="black">
                    <a:alpha val="40000"/>
                  </a:prstClr>
                </a:outerShdw>
              </a:effectLst>
              <a:latin typeface="Segoe UI Semibold" panose="020B0702040204020203"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9D27C52F-C93F-416F-B32B-BD0F089DD63B}"/>
              </a:ext>
            </a:extLst>
          </p:cNvPr>
          <p:cNvPicPr>
            <a:picLocks noChangeAspect="1"/>
          </p:cNvPicPr>
          <p:nvPr/>
        </p:nvPicPr>
        <p:blipFill>
          <a:blip r:embed="rId3"/>
          <a:srcRect/>
          <a:stretch/>
        </p:blipFill>
        <p:spPr>
          <a:xfrm>
            <a:off x="13585258" y="3709851"/>
            <a:ext cx="4391186" cy="4571999"/>
          </a:xfrm>
          <a:prstGeom prst="roundRect">
            <a:avLst>
              <a:gd name="adj" fmla="val 8594"/>
            </a:avLst>
          </a:prstGeom>
          <a:solidFill>
            <a:srgbClr val="FFFFFF">
              <a:shade val="85000"/>
            </a:srgbClr>
          </a:solidFill>
          <a:ln>
            <a:noFill/>
          </a:ln>
          <a:effectLst>
            <a:outerShdw blurRad="50800" dist="50800" dir="5400000" algn="ctr" rotWithShape="0">
              <a:srgbClr val="000000"/>
            </a:outerShdw>
            <a:reflection blurRad="12700" stA="22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2000" advTm="9371"/>
    </mc:Choice>
    <mc:Fallback xmlns="">
      <p:transition spd="slow" advTm="937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dirty="0"/>
              <a:t>Why this webinar? Why Fluent UI?</a:t>
            </a:r>
          </a:p>
        </p:txBody>
      </p:sp>
      <p:sp>
        <p:nvSpPr>
          <p:cNvPr id="18" name="Text Placeholder 2">
            <a:extLst>
              <a:ext uri="{FF2B5EF4-FFF2-40B4-BE49-F238E27FC236}">
                <a16:creationId xmlns:a16="http://schemas.microsoft.com/office/drawing/2014/main" id="{FAB63F3A-60E9-4491-AEFF-60A846B1EBBE}"/>
              </a:ext>
            </a:extLst>
          </p:cNvPr>
          <p:cNvSpPr>
            <a:spLocks noGrp="1"/>
          </p:cNvSpPr>
          <p:nvPr>
            <p:ph type="body" idx="1"/>
          </p:nvPr>
        </p:nvSpPr>
        <p:spPr/>
        <p:txBody>
          <a:bodyPr/>
          <a:lstStyle/>
          <a:p>
            <a:r>
              <a:rPr lang="en-US" dirty="0"/>
              <a:t>It is the latest iteration of Microsoft’s “design language” adopted by the latest versions of Windows 10 and Microsoft apps</a:t>
            </a:r>
          </a:p>
          <a:p>
            <a:pPr marL="0" indent="0">
              <a:buNone/>
            </a:pPr>
            <a:endParaRPr lang="en-US" dirty="0"/>
          </a:p>
          <a:p>
            <a:r>
              <a:rPr lang="en-US" dirty="0"/>
              <a:t>If you are writing Windows applications then it’s a look and feel you need to be familiar with in order to ‘fit in’</a:t>
            </a:r>
          </a:p>
          <a:p>
            <a:pPr marL="0" indent="0">
              <a:buNone/>
            </a:pPr>
            <a:endParaRPr lang="en-US" dirty="0"/>
          </a:p>
          <a:p>
            <a:r>
              <a:rPr lang="en-US" dirty="0"/>
              <a:t>A huge amount of Microsoft design effort resulting in a fresh aesthetic backed by overwhelming user experience research</a:t>
            </a:r>
          </a:p>
        </p:txBody>
      </p:sp>
    </p:spTree>
    <p:extLst>
      <p:ext uri="{BB962C8B-B14F-4D97-AF65-F5344CB8AC3E}">
        <p14:creationId xmlns:p14="http://schemas.microsoft.com/office/powerpoint/2010/main" val="3163484134"/>
      </p:ext>
    </p:extLst>
  </p:cSld>
  <p:clrMapOvr>
    <a:masterClrMapping/>
  </p:clrMapOvr>
  <mc:AlternateContent xmlns:mc="http://schemas.openxmlformats.org/markup-compatibility/2006" xmlns:p14="http://schemas.microsoft.com/office/powerpoint/2010/main">
    <mc:Choice Requires="p14">
      <p:transition spd="slow" p14:dur="2000" advTm="84544"/>
    </mc:Choice>
    <mc:Fallback xmlns="">
      <p:transition spd="slow" advTm="8454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dirty="0"/>
              <a:t>Why this webinar? Why Fluent UI?</a:t>
            </a:r>
          </a:p>
        </p:txBody>
      </p:sp>
      <p:sp>
        <p:nvSpPr>
          <p:cNvPr id="18" name="Text Placeholder 2">
            <a:extLst>
              <a:ext uri="{FF2B5EF4-FFF2-40B4-BE49-F238E27FC236}">
                <a16:creationId xmlns:a16="http://schemas.microsoft.com/office/drawing/2014/main" id="{FAB63F3A-60E9-4491-AEFF-60A846B1EBBE}"/>
              </a:ext>
            </a:extLst>
          </p:cNvPr>
          <p:cNvSpPr>
            <a:spLocks noGrp="1"/>
          </p:cNvSpPr>
          <p:nvPr>
            <p:ph type="body" idx="1"/>
          </p:nvPr>
        </p:nvSpPr>
        <p:spPr/>
        <p:txBody>
          <a:bodyPr/>
          <a:lstStyle/>
          <a:p>
            <a:r>
              <a:rPr lang="en-US" dirty="0"/>
              <a:t>If you don’t evolve your designs then you might be perceived as ‘old fashioned’ or may implement UI features that clash with the Fluent UI in ways which hobble your application and/or frustrate your users</a:t>
            </a:r>
          </a:p>
          <a:p>
            <a:endParaRPr lang="en-US" dirty="0"/>
          </a:p>
          <a:p>
            <a:r>
              <a:rPr lang="en-US" dirty="0"/>
              <a:t>It’s not fair but they are bigger and dominate so they get to dictate the direction</a:t>
            </a:r>
          </a:p>
        </p:txBody>
      </p:sp>
    </p:spTree>
    <p:extLst>
      <p:ext uri="{BB962C8B-B14F-4D97-AF65-F5344CB8AC3E}">
        <p14:creationId xmlns:p14="http://schemas.microsoft.com/office/powerpoint/2010/main" val="3386060316"/>
      </p:ext>
    </p:extLst>
  </p:cSld>
  <p:clrMapOvr>
    <a:masterClrMapping/>
  </p:clrMapOvr>
  <mc:AlternateContent xmlns:mc="http://schemas.openxmlformats.org/markup-compatibility/2006" xmlns:p14="http://schemas.microsoft.com/office/powerpoint/2010/main">
    <mc:Choice Requires="p14">
      <p:transition spd="slow" p14:dur="2000" advTm="117872"/>
    </mc:Choice>
    <mc:Fallback xmlns="">
      <p:transition spd="slow" advTm="11787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dirty="0"/>
              <a:t>What is “Fluent UI”?</a:t>
            </a:r>
          </a:p>
        </p:txBody>
      </p:sp>
      <p:sp>
        <p:nvSpPr>
          <p:cNvPr id="18" name="Text Placeholder 2">
            <a:extLst>
              <a:ext uri="{FF2B5EF4-FFF2-40B4-BE49-F238E27FC236}">
                <a16:creationId xmlns:a16="http://schemas.microsoft.com/office/drawing/2014/main" id="{FAB63F3A-60E9-4491-AEFF-60A846B1EBBE}"/>
              </a:ext>
            </a:extLst>
          </p:cNvPr>
          <p:cNvSpPr>
            <a:spLocks noGrp="1"/>
          </p:cNvSpPr>
          <p:nvPr>
            <p:ph type="body" idx="1"/>
          </p:nvPr>
        </p:nvSpPr>
        <p:spPr>
          <a:xfrm>
            <a:off x="716972" y="2738438"/>
            <a:ext cx="17048513" cy="6526800"/>
          </a:xfrm>
        </p:spPr>
        <p:txBody>
          <a:bodyPr/>
          <a:lstStyle/>
          <a:p>
            <a:pPr marL="571500" indent="-571500"/>
            <a:r>
              <a:rPr lang="en-US" dirty="0"/>
              <a:t>It had an official code name </a:t>
            </a:r>
            <a:r>
              <a:rPr lang="en-US" b="1" dirty="0">
                <a:effectLst>
                  <a:glow rad="139700">
                    <a:schemeClr val="accent3">
                      <a:satMod val="175000"/>
                      <a:alpha val="40000"/>
                    </a:schemeClr>
                  </a:glow>
                  <a:outerShdw blurRad="50800" dist="38100" dir="2700000" algn="tl" rotWithShape="0">
                    <a:prstClr val="black">
                      <a:alpha val="40000"/>
                    </a:prstClr>
                  </a:outerShdw>
                </a:effectLst>
              </a:rPr>
              <a:t>Project Neon</a:t>
            </a:r>
            <a:r>
              <a:rPr lang="en-US" dirty="0"/>
              <a:t> so you </a:t>
            </a:r>
            <a:r>
              <a:rPr lang="en-US" i="1" dirty="0"/>
              <a:t>know</a:t>
            </a:r>
            <a:r>
              <a:rPr lang="en-US" dirty="0"/>
              <a:t> it’s cool 😎</a:t>
            </a:r>
          </a:p>
          <a:p>
            <a:pPr marL="571500" indent="-571500">
              <a:lnSpc>
                <a:spcPct val="150000"/>
              </a:lnSpc>
            </a:pPr>
            <a:r>
              <a:rPr lang="en-US" dirty="0"/>
              <a:t>Official site is here: 			https://www.microsoft.com/design/fluent/</a:t>
            </a:r>
          </a:p>
          <a:p>
            <a:pPr marL="0" indent="0">
              <a:buNone/>
            </a:pPr>
            <a:r>
              <a:rPr lang="en-US" dirty="0"/>
              <a:t>	</a:t>
            </a:r>
          </a:p>
          <a:p>
            <a:pPr marL="571500" indent="-571500"/>
            <a:r>
              <a:rPr lang="en-US" dirty="0"/>
              <a:t>Also described less well here: 	https://en.wikipedia.org/wiki/Fluent_Design_System</a:t>
            </a:r>
          </a:p>
        </p:txBody>
      </p:sp>
    </p:spTree>
    <p:extLst>
      <p:ext uri="{BB962C8B-B14F-4D97-AF65-F5344CB8AC3E}">
        <p14:creationId xmlns:p14="http://schemas.microsoft.com/office/powerpoint/2010/main" val="797380879"/>
      </p:ext>
    </p:extLst>
  </p:cSld>
  <p:clrMapOvr>
    <a:masterClrMapping/>
  </p:clrMapOvr>
  <mc:AlternateContent xmlns:mc="http://schemas.openxmlformats.org/markup-compatibility/2006" xmlns:p14="http://schemas.microsoft.com/office/powerpoint/2010/main">
    <mc:Choice Requires="p14">
      <p:transition spd="slow" p14:dur="2000" advTm="59678"/>
    </mc:Choice>
    <mc:Fallback xmlns="">
      <p:transition spd="slow" advTm="5967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sz="54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Fluent UI in action – Windows 10 settings screen</a:t>
            </a:r>
            <a:endPar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1E808C56-8855-43F0-B3CD-8AC4458BEAE8}"/>
              </a:ext>
            </a:extLst>
          </p:cNvPr>
          <p:cNvPicPr>
            <a:picLocks noChangeAspect="1"/>
          </p:cNvPicPr>
          <p:nvPr/>
        </p:nvPicPr>
        <p:blipFill>
          <a:blip r:embed="rId2"/>
          <a:srcRect/>
          <a:stretch/>
        </p:blipFill>
        <p:spPr>
          <a:xfrm>
            <a:off x="3357949" y="1799300"/>
            <a:ext cx="11031448" cy="70764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9140110"/>
      </p:ext>
    </p:extLst>
  </p:cSld>
  <p:clrMapOvr>
    <a:masterClrMapping/>
  </p:clrMapOvr>
  <mc:AlternateContent xmlns:mc="http://schemas.openxmlformats.org/markup-compatibility/2006" xmlns:p14="http://schemas.microsoft.com/office/powerpoint/2010/main">
    <mc:Choice Requires="p14">
      <p:transition spd="slow" p14:dur="2000" advTm="16705"/>
    </mc:Choice>
    <mc:Fallback xmlns="">
      <p:transition spd="slow" advTm="1670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sz="54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Fluent UI in action – also available, The Dark Side</a:t>
            </a:r>
            <a:endPar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pic>
        <p:nvPicPr>
          <p:cNvPr id="3" name="Picture 2" descr="A screenshot of a computer screen&#10;&#10;Description automatically generated">
            <a:extLst>
              <a:ext uri="{FF2B5EF4-FFF2-40B4-BE49-F238E27FC236}">
                <a16:creationId xmlns:a16="http://schemas.microsoft.com/office/drawing/2014/main" id="{1E808C56-8855-43F0-B3CD-8AC4458BEAE8}"/>
              </a:ext>
            </a:extLst>
          </p:cNvPr>
          <p:cNvPicPr>
            <a:picLocks noChangeAspect="1"/>
          </p:cNvPicPr>
          <p:nvPr/>
        </p:nvPicPr>
        <p:blipFill>
          <a:blip r:embed="rId2"/>
          <a:stretch>
            <a:fillRect/>
          </a:stretch>
        </p:blipFill>
        <p:spPr>
          <a:xfrm>
            <a:off x="2171248" y="1799300"/>
            <a:ext cx="13404850" cy="70764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7682156"/>
      </p:ext>
    </p:extLst>
  </p:cSld>
  <p:clrMapOvr>
    <a:masterClrMapping/>
  </p:clrMapOvr>
  <mc:AlternateContent xmlns:mc="http://schemas.openxmlformats.org/markup-compatibility/2006" xmlns:p14="http://schemas.microsoft.com/office/powerpoint/2010/main">
    <mc:Choice Requires="p14">
      <p:transition spd="slow" p14:dur="2000" advTm="38676"/>
    </mc:Choice>
    <mc:Fallback xmlns="">
      <p:transition spd="slow" advTm="3867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What was the thinking behind Fluent UI?</a:t>
            </a:r>
          </a:p>
        </p:txBody>
      </p:sp>
      <p:sp>
        <p:nvSpPr>
          <p:cNvPr id="18" name="Text Placeholder 2">
            <a:extLst>
              <a:ext uri="{FF2B5EF4-FFF2-40B4-BE49-F238E27FC236}">
                <a16:creationId xmlns:a16="http://schemas.microsoft.com/office/drawing/2014/main" id="{FAB63F3A-60E9-4491-AEFF-60A846B1EBBE}"/>
              </a:ext>
            </a:extLst>
          </p:cNvPr>
          <p:cNvSpPr>
            <a:spLocks noGrp="1"/>
          </p:cNvSpPr>
          <p:nvPr>
            <p:ph type="body" idx="1"/>
          </p:nvPr>
        </p:nvSpPr>
        <p:spPr>
          <a:xfrm>
            <a:off x="4801061" y="2399166"/>
            <a:ext cx="12769966" cy="5120368"/>
          </a:xfrm>
        </p:spPr>
        <p:txBody>
          <a:bodyPr/>
          <a:lstStyle/>
          <a:p>
            <a:pPr marL="571500" indent="-571500"/>
            <a:r>
              <a:rPr lang="en-US" dirty="0"/>
              <a:t>Revamp of the “Microsoft Design Language 2”</a:t>
            </a:r>
          </a:p>
          <a:p>
            <a:pPr marL="0" indent="0">
              <a:buNone/>
            </a:pPr>
            <a:endParaRPr lang="en-US" dirty="0"/>
          </a:p>
          <a:p>
            <a:pPr marL="571500" indent="-571500"/>
            <a:r>
              <a:rPr lang="en-US" dirty="0"/>
              <a:t>Which itself was an evolution of MDL1 </a:t>
            </a:r>
            <a:r>
              <a:rPr lang="en-US" dirty="0" err="1"/>
              <a:t>a.k.a</a:t>
            </a:r>
            <a:r>
              <a:rPr lang="en-US" dirty="0"/>
              <a:t> “Metro” – you remember Windows Phone?</a:t>
            </a:r>
          </a:p>
          <a:p>
            <a:pPr marL="1028700" lvl="1" indent="-571500"/>
            <a:r>
              <a:rPr lang="en-US" dirty="0"/>
              <a:t>https://en.wikipedia.org/wiki/Metro_(design_language)</a:t>
            </a:r>
          </a:p>
          <a:p>
            <a:pPr marL="1028700" lvl="1" indent="-571500"/>
            <a:endParaRPr lang="en-US" dirty="0"/>
          </a:p>
          <a:p>
            <a:pPr marL="571500" indent="-571500"/>
            <a:endParaRPr lang="en-US" dirty="0"/>
          </a:p>
        </p:txBody>
      </p:sp>
      <p:pic>
        <p:nvPicPr>
          <p:cNvPr id="3" name="Picture 2" descr="A picture containing monitor, screen, sitting, television&#10;&#10;Description automatically generated">
            <a:hlinkClick r:id="rId2"/>
            <a:extLst>
              <a:ext uri="{FF2B5EF4-FFF2-40B4-BE49-F238E27FC236}">
                <a16:creationId xmlns:a16="http://schemas.microsoft.com/office/drawing/2014/main" id="{43F727E9-9B00-4B48-9FAD-E765D751FF24}"/>
              </a:ext>
            </a:extLst>
          </p:cNvPr>
          <p:cNvPicPr>
            <a:picLocks noChangeAspect="1"/>
          </p:cNvPicPr>
          <p:nvPr/>
        </p:nvPicPr>
        <p:blipFill>
          <a:blip r:embed="rId3"/>
          <a:stretch>
            <a:fillRect/>
          </a:stretch>
        </p:blipFill>
        <p:spPr>
          <a:xfrm>
            <a:off x="979024" y="1659235"/>
            <a:ext cx="3112064" cy="6045200"/>
          </a:xfrm>
          <a:prstGeom prst="rect">
            <a:avLst/>
          </a:prstGeom>
          <a:ln>
            <a:noFill/>
          </a:ln>
          <a:effectLst>
            <a:outerShdw blurRad="292100" dist="139700" dir="2700000" algn="tl" rotWithShape="0">
              <a:srgbClr val="333333">
                <a:alpha val="65000"/>
              </a:srgbClr>
            </a:outerShdw>
          </a:effectLst>
        </p:spPr>
      </p:pic>
      <p:sp>
        <p:nvSpPr>
          <p:cNvPr id="5" name="Multiplication Sign 4">
            <a:extLst>
              <a:ext uri="{FF2B5EF4-FFF2-40B4-BE49-F238E27FC236}">
                <a16:creationId xmlns:a16="http://schemas.microsoft.com/office/drawing/2014/main" id="{7B92BFB7-A351-4126-86B7-F70F3A57A926}"/>
              </a:ext>
            </a:extLst>
          </p:cNvPr>
          <p:cNvSpPr/>
          <p:nvPr/>
        </p:nvSpPr>
        <p:spPr>
          <a:xfrm>
            <a:off x="-292100" y="1536700"/>
            <a:ext cx="5880100" cy="6770234"/>
          </a:xfrm>
          <a:prstGeom prst="mathMultiply">
            <a:avLst/>
          </a:prstGeom>
          <a:noFill/>
          <a:ln w="762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4"/>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BC6CBE42-3EFD-4627-BFC1-D0DD4BA136C6}"/>
              </a:ext>
            </a:extLst>
          </p:cNvPr>
          <p:cNvSpPr/>
          <p:nvPr/>
        </p:nvSpPr>
        <p:spPr>
          <a:xfrm rot="18674810">
            <a:off x="966242" y="4460152"/>
            <a:ext cx="3363421" cy="923330"/>
          </a:xfrm>
          <a:prstGeom prst="rect">
            <a:avLst/>
          </a:prstGeom>
          <a:solidFill>
            <a:srgbClr val="FF0000"/>
          </a:solidFill>
        </p:spPr>
        <p:txBody>
          <a:bodyPr wrap="none" lIns="91440" tIns="45720" rIns="91440" bIns="45720">
            <a:spAutoFit/>
          </a:bodyPr>
          <a:lstStyle/>
          <a:p>
            <a:pPr algn="ctr"/>
            <a:r>
              <a:rPr lang="en-US" sz="5400" b="0" cap="none" spc="0" dirty="0">
                <a:ln w="0"/>
                <a:solidFill>
                  <a:schemeClr val="bg1"/>
                </a:solidFill>
                <a:effectLst>
                  <a:outerShdw blurRad="38100" dist="25400" dir="5400000" algn="ctr" rotWithShape="0">
                    <a:srgbClr val="6E747A">
                      <a:alpha val="43000"/>
                    </a:srgbClr>
                  </a:outerShdw>
                </a:effectLst>
                <a:latin typeface="Segoe UI Black" panose="020B0A02040204020203" pitchFamily="34" charset="0"/>
                <a:ea typeface="Segoe UI Black" panose="020B0A02040204020203" pitchFamily="34" charset="0"/>
              </a:rPr>
              <a:t>Rejected!</a:t>
            </a:r>
          </a:p>
        </p:txBody>
      </p:sp>
    </p:spTree>
    <p:extLst>
      <p:ext uri="{BB962C8B-B14F-4D97-AF65-F5344CB8AC3E}">
        <p14:creationId xmlns:p14="http://schemas.microsoft.com/office/powerpoint/2010/main" val="147057485"/>
      </p:ext>
    </p:extLst>
  </p:cSld>
  <p:clrMapOvr>
    <a:masterClrMapping/>
  </p:clrMapOvr>
  <mc:AlternateContent xmlns:mc="http://schemas.openxmlformats.org/markup-compatibility/2006" xmlns:p14="http://schemas.microsoft.com/office/powerpoint/2010/main">
    <mc:Choice Requires="p14">
      <p:transition spd="slow" p14:dur="2000" advTm="120938"/>
    </mc:Choice>
    <mc:Fallback xmlns="">
      <p:transition spd="slow" advTm="12093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3F5BEDC-9CFE-4553-9AD2-2494BE6A51A0}"/>
              </a:ext>
            </a:extLst>
          </p:cNvPr>
          <p:cNvSpPr>
            <a:spLocks noGrp="1"/>
          </p:cNvSpPr>
          <p:nvPr>
            <p:ph type="title"/>
          </p:nvPr>
        </p:nvSpPr>
        <p:spPr/>
        <p:txBody>
          <a:bodyPr/>
          <a:lstStyle/>
          <a:p>
            <a:r>
              <a:rPr lang="en-US" sz="6000" dirty="0">
                <a:solidFill>
                  <a:schemeClr val="accent5">
                    <a:lumMod val="50000"/>
                  </a:schemeClr>
                </a:solidFill>
                <a:latin typeface="Segoe UI Semibold" panose="020B0702040204020203" pitchFamily="34" charset="0"/>
                <a:ea typeface="Segoe UI Black" panose="020B0A02040204020203" pitchFamily="34" charset="0"/>
                <a:cs typeface="Segoe UI Semibold" panose="020B0702040204020203" pitchFamily="34" charset="0"/>
              </a:rPr>
              <a:t>“Microsoft Fluent Design System” </a:t>
            </a:r>
          </a:p>
        </p:txBody>
      </p:sp>
      <p:sp>
        <p:nvSpPr>
          <p:cNvPr id="18" name="Text Placeholder 2">
            <a:extLst>
              <a:ext uri="{FF2B5EF4-FFF2-40B4-BE49-F238E27FC236}">
                <a16:creationId xmlns:a16="http://schemas.microsoft.com/office/drawing/2014/main" id="{FAB63F3A-60E9-4491-AEFF-60A846B1EBBE}"/>
              </a:ext>
            </a:extLst>
          </p:cNvPr>
          <p:cNvSpPr>
            <a:spLocks noGrp="1"/>
          </p:cNvSpPr>
          <p:nvPr>
            <p:ph type="body" idx="1"/>
          </p:nvPr>
        </p:nvSpPr>
        <p:spPr>
          <a:xfrm>
            <a:off x="1065727" y="1676247"/>
            <a:ext cx="12904094" cy="2187348"/>
          </a:xfrm>
        </p:spPr>
        <p:txBody>
          <a:bodyPr/>
          <a:lstStyle/>
          <a:p>
            <a:pPr marL="0" indent="0">
              <a:buNone/>
            </a:pPr>
            <a:r>
              <a:rPr lang="en-US" dirty="0"/>
              <a:t>“Microsoft Fluent Design System” described the new incarnation of the Microsoft Design Language</a:t>
            </a:r>
          </a:p>
        </p:txBody>
      </p:sp>
      <p:pic>
        <p:nvPicPr>
          <p:cNvPr id="3" name="Picture 2" descr="A picture containing screenshot&#10;&#10;Description automatically generated">
            <a:extLst>
              <a:ext uri="{FF2B5EF4-FFF2-40B4-BE49-F238E27FC236}">
                <a16:creationId xmlns:a16="http://schemas.microsoft.com/office/drawing/2014/main" id="{67EAE9B9-AEA7-4887-879B-9C7D38973A5B}"/>
              </a:ext>
            </a:extLst>
          </p:cNvPr>
          <p:cNvPicPr>
            <a:picLocks noChangeAspect="1"/>
          </p:cNvPicPr>
          <p:nvPr/>
        </p:nvPicPr>
        <p:blipFill>
          <a:blip r:embed="rId2"/>
          <a:stretch>
            <a:fillRect/>
          </a:stretch>
        </p:blipFill>
        <p:spPr>
          <a:xfrm>
            <a:off x="596899" y="4073477"/>
            <a:ext cx="9490100" cy="5156201"/>
          </a:xfrm>
          <a:prstGeom prst="rect">
            <a:avLst/>
          </a:prstGeom>
          <a:ln>
            <a:noFill/>
          </a:ln>
          <a:effectLst>
            <a:outerShdw blurRad="292100" dist="139700" dir="2700000" algn="tl" rotWithShape="0">
              <a:srgbClr val="333333">
                <a:alpha val="65000"/>
              </a:srgbClr>
            </a:outerShdw>
          </a:effectLst>
        </p:spPr>
      </p:pic>
      <p:sp>
        <p:nvSpPr>
          <p:cNvPr id="7" name="Text Placeholder 2">
            <a:extLst>
              <a:ext uri="{FF2B5EF4-FFF2-40B4-BE49-F238E27FC236}">
                <a16:creationId xmlns:a16="http://schemas.microsoft.com/office/drawing/2014/main" id="{45AAD67B-A6F8-4758-ABCB-A114EEBD48A0}"/>
              </a:ext>
            </a:extLst>
          </p:cNvPr>
          <p:cNvSpPr txBox="1">
            <a:spLocks/>
          </p:cNvSpPr>
          <p:nvPr/>
        </p:nvSpPr>
        <p:spPr>
          <a:xfrm>
            <a:off x="10248542" y="5143500"/>
            <a:ext cx="7442559" cy="2944432"/>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L="457200" marR="0" lvl="0" indent="-508000" algn="l" rtl="0">
              <a:lnSpc>
                <a:spcPct val="90000"/>
              </a:lnSpc>
              <a:spcBef>
                <a:spcPts val="1700"/>
              </a:spcBef>
              <a:spcAft>
                <a:spcPts val="0"/>
              </a:spcAft>
              <a:buClr>
                <a:schemeClr val="dk1"/>
              </a:buClr>
              <a:buSzPts val="4400"/>
              <a:buFont typeface="Noto Sans Symbols"/>
              <a:buChar char="▪"/>
              <a:defRPr sz="4400" b="0" i="0" u="none" strike="noStrike" cap="none">
                <a:solidFill>
                  <a:schemeClr val="dk1"/>
                </a:solidFill>
                <a:latin typeface="Quattrocento Sans"/>
                <a:ea typeface="Quattrocento Sans"/>
                <a:cs typeface="Quattrocento Sans"/>
                <a:sym typeface="Quattrocento Sans"/>
              </a:defRPr>
            </a:lvl1pPr>
            <a:lvl2pPr marL="914400" marR="0" lvl="1" indent="-457200" algn="l" rtl="0">
              <a:lnSpc>
                <a:spcPct val="90000"/>
              </a:lnSpc>
              <a:spcBef>
                <a:spcPts val="320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2pPr>
            <a:lvl3pPr marL="1371600" marR="0" lvl="2" indent="-419100" algn="l" rtl="0">
              <a:lnSpc>
                <a:spcPct val="90000"/>
              </a:lnSpc>
              <a:spcBef>
                <a:spcPts val="3200"/>
              </a:spcBef>
              <a:spcAft>
                <a:spcPts val="0"/>
              </a:spcAft>
              <a:buClr>
                <a:schemeClr val="dk1"/>
              </a:buClr>
              <a:buSzPts val="3000"/>
              <a:buFont typeface="Arial"/>
              <a:buChar char="•"/>
              <a:defRPr sz="3000" b="0" i="0" u="none" strike="noStrike" cap="none">
                <a:solidFill>
                  <a:schemeClr val="dk1"/>
                </a:solidFill>
                <a:latin typeface="Quattrocento Sans"/>
                <a:ea typeface="Quattrocento Sans"/>
                <a:cs typeface="Quattrocento Sans"/>
                <a:sym typeface="Quattrocento Sans"/>
              </a:defRPr>
            </a:lvl3pPr>
            <a:lvl4pPr marL="1828800" marR="0" lvl="3"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4pPr>
            <a:lvl5pPr marL="2286000" marR="0" lvl="4"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Quattrocento Sans"/>
                <a:ea typeface="Quattrocento Sans"/>
                <a:cs typeface="Quattrocento Sans"/>
                <a:sym typeface="Quattrocento Sans"/>
              </a:defRPr>
            </a:lvl5pPr>
            <a:lvl6pPr marL="2743200" marR="0" lvl="5"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6pPr>
            <a:lvl7pPr marL="3200400" marR="0" lvl="6"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7pPr>
            <a:lvl8pPr marL="3657600" marR="0" lvl="7" indent="-412750" algn="l" rtl="0">
              <a:lnSpc>
                <a:spcPct val="90000"/>
              </a:lnSpc>
              <a:spcBef>
                <a:spcPts val="3200"/>
              </a:spcBef>
              <a:spcAft>
                <a:spcPts val="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8pPr>
            <a:lvl9pPr marL="4114800" marR="0" lvl="8" indent="-412750" algn="l" rtl="0">
              <a:lnSpc>
                <a:spcPct val="90000"/>
              </a:lnSpc>
              <a:spcBef>
                <a:spcPts val="3200"/>
              </a:spcBef>
              <a:spcAft>
                <a:spcPts val="3200"/>
              </a:spcAft>
              <a:buClr>
                <a:schemeClr val="dk1"/>
              </a:buClr>
              <a:buSzPts val="2900"/>
              <a:buFont typeface="Arial"/>
              <a:buChar char="•"/>
              <a:defRPr sz="2900" b="0" i="0" u="none" strike="noStrike" cap="none">
                <a:solidFill>
                  <a:schemeClr val="dk1"/>
                </a:solidFill>
                <a:latin typeface="Calibri"/>
                <a:ea typeface="Calibri"/>
                <a:cs typeface="Calibri"/>
                <a:sym typeface="Calibri"/>
              </a:defRPr>
            </a:lvl9pPr>
          </a:lstStyle>
          <a:p>
            <a:pPr marL="0" indent="0">
              <a:buFont typeface="Noto Sans Symbols"/>
              <a:buNone/>
            </a:pPr>
            <a:r>
              <a:rPr lang="en-US" dirty="0"/>
              <a:t>with an official debut in October 2017 as part of the Windows 10 Fall Creators Update.</a:t>
            </a:r>
          </a:p>
        </p:txBody>
      </p:sp>
    </p:spTree>
    <p:extLst>
      <p:ext uri="{BB962C8B-B14F-4D97-AF65-F5344CB8AC3E}">
        <p14:creationId xmlns:p14="http://schemas.microsoft.com/office/powerpoint/2010/main" val="2222957051"/>
      </p:ext>
    </p:extLst>
  </p:cSld>
  <p:clrMapOvr>
    <a:masterClrMapping/>
  </p:clrMapOvr>
  <mc:AlternateContent xmlns:mc="http://schemas.openxmlformats.org/markup-compatibility/2006" xmlns:p14="http://schemas.microsoft.com/office/powerpoint/2010/main">
    <mc:Choice Requires="p14">
      <p:transition spd="slow" p14:dur="2000" advTm="43859"/>
    </mc:Choice>
    <mc:Fallback xmlns="">
      <p:transition spd="slow" advTm="43859"/>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923</TotalTime>
  <Words>673</Words>
  <Application>Microsoft Office PowerPoint</Application>
  <PresentationFormat>Custom</PresentationFormat>
  <Paragraphs>82</Paragraphs>
  <Slides>18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Noto Sans Symbols</vt:lpstr>
      <vt:lpstr>Segoe UI</vt:lpstr>
      <vt:lpstr>Arial</vt:lpstr>
      <vt:lpstr>Quattrocento Sans</vt:lpstr>
      <vt:lpstr>Calibri</vt:lpstr>
      <vt:lpstr>Segoe UI Semibold</vt:lpstr>
      <vt:lpstr>Segoe UI Black</vt:lpstr>
      <vt:lpstr>Simple Light</vt:lpstr>
      <vt:lpstr>PowerPoint Presentation</vt:lpstr>
      <vt:lpstr>Giving your Apps the Fluent UI Look and Feel with Delphi</vt:lpstr>
      <vt:lpstr>Why this webinar? Why Fluent UI?</vt:lpstr>
      <vt:lpstr>Why this webinar? Why Fluent UI?</vt:lpstr>
      <vt:lpstr>What is “Fluent UI”?</vt:lpstr>
      <vt:lpstr>Fluent UI in action – Windows 10 settings screen</vt:lpstr>
      <vt:lpstr>Fluent UI in action – also available, The Dark Side</vt:lpstr>
      <vt:lpstr>What was the thinking behind Fluent UI?</vt:lpstr>
      <vt:lpstr>“Microsoft Fluent Design System” </vt:lpstr>
      <vt:lpstr>Key Concepts</vt:lpstr>
      <vt:lpstr>Key concepts… Light</vt:lpstr>
      <vt:lpstr>Key concepts… Depth</vt:lpstr>
      <vt:lpstr>Key concepts… Motion</vt:lpstr>
      <vt:lpstr>Key concepts… Fonts and icons</vt:lpstr>
      <vt:lpstr>Key concepts… Material</vt:lpstr>
      <vt:lpstr>Demo time </vt:lpstr>
      <vt:lpstr>Good resources</vt:lpstr>
      <vt:lpstr>Good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Barker</dc:creator>
  <cp:lastModifiedBy>Ian Barker</cp:lastModifiedBy>
  <cp:revision>1</cp:revision>
  <dcterms:created xsi:type="dcterms:W3CDTF">2020-08-09T12:53:17Z</dcterms:created>
  <dcterms:modified xsi:type="dcterms:W3CDTF">2020-09-14T16:34:03Z</dcterms:modified>
</cp:coreProperties>
</file>